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9"/>
  </p:notesMasterIdLst>
  <p:sldIdLst>
    <p:sldId id="256" r:id="rId6"/>
    <p:sldId id="257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689"/>
    <a:srgbClr val="90CEC3"/>
    <a:srgbClr val="004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rothy Inverarity" userId="510b0c3e-71f2-4396-85ae-54468abbbdb5" providerId="ADAL" clId="{E744252D-CFED-44BF-94C9-F502C1BA482A}"/>
    <pc:docChg chg="custSel delSld modSld">
      <pc:chgData name="Dorothy Inverarity" userId="510b0c3e-71f2-4396-85ae-54468abbbdb5" providerId="ADAL" clId="{E744252D-CFED-44BF-94C9-F502C1BA482A}" dt="2026-08-18T09:40:58.454" v="25" actId="6549"/>
      <pc:docMkLst>
        <pc:docMk/>
      </pc:docMkLst>
      <pc:sldChg chg="delSp modSp mod delAnim">
        <pc:chgData name="Dorothy Inverarity" userId="510b0c3e-71f2-4396-85ae-54468abbbdb5" providerId="ADAL" clId="{E744252D-CFED-44BF-94C9-F502C1BA482A}" dt="2026-08-18T09:40:26.596" v="21" actId="1076"/>
        <pc:sldMkLst>
          <pc:docMk/>
          <pc:sldMk cId="3986743031" sldId="256"/>
        </pc:sldMkLst>
        <pc:spChg chg="mod">
          <ac:chgData name="Dorothy Inverarity" userId="510b0c3e-71f2-4396-85ae-54468abbbdb5" providerId="ADAL" clId="{E744252D-CFED-44BF-94C9-F502C1BA482A}" dt="2026-08-18T09:40:22.932" v="20" actId="1076"/>
          <ac:spMkLst>
            <pc:docMk/>
            <pc:sldMk cId="3986743031" sldId="256"/>
            <ac:spMk id="2" creationId="{24938718-BC58-4804-95CF-6557F694FB71}"/>
          </ac:spMkLst>
        </pc:spChg>
        <pc:spChg chg="mod">
          <ac:chgData name="Dorothy Inverarity" userId="510b0c3e-71f2-4396-85ae-54468abbbdb5" providerId="ADAL" clId="{E744252D-CFED-44BF-94C9-F502C1BA482A}" dt="2026-08-18T09:40:26.596" v="21" actId="1076"/>
          <ac:spMkLst>
            <pc:docMk/>
            <pc:sldMk cId="3986743031" sldId="256"/>
            <ac:spMk id="3" creationId="{AA98BEEC-1CA5-4956-9907-AB7A59D4C559}"/>
          </ac:spMkLst>
        </pc:spChg>
        <pc:picChg chg="del">
          <ac:chgData name="Dorothy Inverarity" userId="510b0c3e-71f2-4396-85ae-54468abbbdb5" providerId="ADAL" clId="{E744252D-CFED-44BF-94C9-F502C1BA482A}" dt="2026-08-18T09:34:26.719" v="0" actId="478"/>
          <ac:picMkLst>
            <pc:docMk/>
            <pc:sldMk cId="3986743031" sldId="256"/>
            <ac:picMk id="22" creationId="{B28F7EF2-A332-B438-4BD2-845B7FE1AB08}"/>
          </ac:picMkLst>
        </pc:picChg>
      </pc:sldChg>
      <pc:sldChg chg="delSp modSp mod delAnim modNotesTx">
        <pc:chgData name="Dorothy Inverarity" userId="510b0c3e-71f2-4396-85ae-54468abbbdb5" providerId="ADAL" clId="{E744252D-CFED-44BF-94C9-F502C1BA482A}" dt="2026-08-18T09:40:54.761" v="24" actId="6549"/>
        <pc:sldMkLst>
          <pc:docMk/>
          <pc:sldMk cId="2670918794" sldId="257"/>
        </pc:sldMkLst>
        <pc:spChg chg="mod">
          <ac:chgData name="Dorothy Inverarity" userId="510b0c3e-71f2-4396-85ae-54468abbbdb5" providerId="ADAL" clId="{E744252D-CFED-44BF-94C9-F502C1BA482A}" dt="2026-08-18T09:40:36.372" v="22" actId="6549"/>
          <ac:spMkLst>
            <pc:docMk/>
            <pc:sldMk cId="2670918794" sldId="257"/>
            <ac:spMk id="2" creationId="{B40F665B-8AB4-4FAF-877B-2C7447364A6A}"/>
          </ac:spMkLst>
        </pc:spChg>
        <pc:spChg chg="mod">
          <ac:chgData name="Dorothy Inverarity" userId="510b0c3e-71f2-4396-85ae-54468abbbdb5" providerId="ADAL" clId="{E744252D-CFED-44BF-94C9-F502C1BA482A}" dt="2026-08-18T09:40:39.464" v="23" actId="6549"/>
          <ac:spMkLst>
            <pc:docMk/>
            <pc:sldMk cId="2670918794" sldId="257"/>
            <ac:spMk id="3" creationId="{77A37940-E963-4F34-9486-C938CE64699E}"/>
          </ac:spMkLst>
        </pc:spChg>
        <pc:picChg chg="del">
          <ac:chgData name="Dorothy Inverarity" userId="510b0c3e-71f2-4396-85ae-54468abbbdb5" providerId="ADAL" clId="{E744252D-CFED-44BF-94C9-F502C1BA482A}" dt="2026-08-18T09:34:59.370" v="13" actId="478"/>
          <ac:picMkLst>
            <pc:docMk/>
            <pc:sldMk cId="2670918794" sldId="257"/>
            <ac:picMk id="11" creationId="{323E24F2-98CB-9DB5-B65D-BED7A7002B13}"/>
          </ac:picMkLst>
        </pc:picChg>
      </pc:sldChg>
      <pc:sldChg chg="del">
        <pc:chgData name="Dorothy Inverarity" userId="510b0c3e-71f2-4396-85ae-54468abbbdb5" providerId="ADAL" clId="{E744252D-CFED-44BF-94C9-F502C1BA482A}" dt="2026-08-18T09:34:28.568" v="1" actId="47"/>
        <pc:sldMkLst>
          <pc:docMk/>
          <pc:sldMk cId="18613300" sldId="258"/>
        </pc:sldMkLst>
      </pc:sldChg>
      <pc:sldChg chg="del">
        <pc:chgData name="Dorothy Inverarity" userId="510b0c3e-71f2-4396-85ae-54468abbbdb5" providerId="ADAL" clId="{E744252D-CFED-44BF-94C9-F502C1BA482A}" dt="2026-08-18T09:34:29.080" v="2" actId="47"/>
        <pc:sldMkLst>
          <pc:docMk/>
          <pc:sldMk cId="3581358865" sldId="259"/>
        </pc:sldMkLst>
      </pc:sldChg>
      <pc:sldChg chg="del">
        <pc:chgData name="Dorothy Inverarity" userId="510b0c3e-71f2-4396-85ae-54468abbbdb5" providerId="ADAL" clId="{E744252D-CFED-44BF-94C9-F502C1BA482A}" dt="2026-08-18T09:34:30.597" v="5" actId="47"/>
        <pc:sldMkLst>
          <pc:docMk/>
          <pc:sldMk cId="2013313161" sldId="261"/>
        </pc:sldMkLst>
      </pc:sldChg>
      <pc:sldChg chg="addSp delSp modSp mod delAnim modNotesTx">
        <pc:chgData name="Dorothy Inverarity" userId="510b0c3e-71f2-4396-85ae-54468abbbdb5" providerId="ADAL" clId="{E744252D-CFED-44BF-94C9-F502C1BA482A}" dt="2026-08-18T09:40:58.454" v="25" actId="6549"/>
        <pc:sldMkLst>
          <pc:docMk/>
          <pc:sldMk cId="86282755" sldId="262"/>
        </pc:sldMkLst>
        <pc:spChg chg="mod">
          <ac:chgData name="Dorothy Inverarity" userId="510b0c3e-71f2-4396-85ae-54468abbbdb5" providerId="ADAL" clId="{E744252D-CFED-44BF-94C9-F502C1BA482A}" dt="2026-08-18T09:34:52.763" v="12" actId="122"/>
          <ac:spMkLst>
            <pc:docMk/>
            <pc:sldMk cId="86282755" sldId="262"/>
            <ac:spMk id="2" creationId="{24938718-BC58-4804-95CF-6557F694FB71}"/>
          </ac:spMkLst>
        </pc:spChg>
        <pc:spChg chg="del">
          <ac:chgData name="Dorothy Inverarity" userId="510b0c3e-71f2-4396-85ae-54468abbbdb5" providerId="ADAL" clId="{E744252D-CFED-44BF-94C9-F502C1BA482A}" dt="2026-08-18T09:34:39.089" v="9" actId="478"/>
          <ac:spMkLst>
            <pc:docMk/>
            <pc:sldMk cId="86282755" sldId="262"/>
            <ac:spMk id="3" creationId="{AA98BEEC-1CA5-4956-9907-AB7A59D4C559}"/>
          </ac:spMkLst>
        </pc:spChg>
        <pc:spChg chg="add mod">
          <ac:chgData name="Dorothy Inverarity" userId="510b0c3e-71f2-4396-85ae-54468abbbdb5" providerId="ADAL" clId="{E744252D-CFED-44BF-94C9-F502C1BA482A}" dt="2026-08-18T09:34:39.089" v="9" actId="478"/>
          <ac:spMkLst>
            <pc:docMk/>
            <pc:sldMk cId="86282755" sldId="262"/>
            <ac:spMk id="7" creationId="{724942FF-7454-2613-720A-CC10021C7BE2}"/>
          </ac:spMkLst>
        </pc:spChg>
        <pc:picChg chg="del">
          <ac:chgData name="Dorothy Inverarity" userId="510b0c3e-71f2-4396-85ae-54468abbbdb5" providerId="ADAL" clId="{E744252D-CFED-44BF-94C9-F502C1BA482A}" dt="2026-08-18T09:34:35.335" v="8" actId="478"/>
          <ac:picMkLst>
            <pc:docMk/>
            <pc:sldMk cId="86282755" sldId="262"/>
            <ac:picMk id="6" creationId="{5E1A3879-FD37-0A59-8F46-39F3A2F36C1D}"/>
          </ac:picMkLst>
        </pc:picChg>
      </pc:sldChg>
      <pc:sldChg chg="del">
        <pc:chgData name="Dorothy Inverarity" userId="510b0c3e-71f2-4396-85ae-54468abbbdb5" providerId="ADAL" clId="{E744252D-CFED-44BF-94C9-F502C1BA482A}" dt="2026-08-18T09:34:30.197" v="4" actId="47"/>
        <pc:sldMkLst>
          <pc:docMk/>
          <pc:sldMk cId="1620655926" sldId="263"/>
        </pc:sldMkLst>
      </pc:sldChg>
      <pc:sldChg chg="del">
        <pc:chgData name="Dorothy Inverarity" userId="510b0c3e-71f2-4396-85ae-54468abbbdb5" providerId="ADAL" clId="{E744252D-CFED-44BF-94C9-F502C1BA482A}" dt="2026-08-18T09:34:29.614" v="3" actId="47"/>
        <pc:sldMkLst>
          <pc:docMk/>
          <pc:sldMk cId="3265684696" sldId="264"/>
        </pc:sldMkLst>
      </pc:sldChg>
      <pc:sldChg chg="del">
        <pc:chgData name="Dorothy Inverarity" userId="510b0c3e-71f2-4396-85ae-54468abbbdb5" providerId="ADAL" clId="{E744252D-CFED-44BF-94C9-F502C1BA482A}" dt="2026-08-18T09:34:31.401" v="6" actId="47"/>
        <pc:sldMkLst>
          <pc:docMk/>
          <pc:sldMk cId="1638019114" sldId="265"/>
        </pc:sldMkLst>
      </pc:sldChg>
      <pc:sldChg chg="del">
        <pc:chgData name="Dorothy Inverarity" userId="510b0c3e-71f2-4396-85ae-54468abbbdb5" providerId="ADAL" clId="{E744252D-CFED-44BF-94C9-F502C1BA482A}" dt="2026-08-18T09:34:32.051" v="7" actId="47"/>
        <pc:sldMkLst>
          <pc:docMk/>
          <pc:sldMk cId="1022875959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E3725-A62D-4D6D-8B02-B51CDA693ED5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98FE8-4F39-4818-8DA9-5D3D29E720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670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98FE8-4F39-4818-8DA9-5D3D29E7200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760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98FE8-4F39-4818-8DA9-5D3D29E7200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947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37711-705A-4B39-965B-7AFE93442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62672D-C2A2-4109-97B0-C1F22E0EE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00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8E3E4-3A70-4025-8384-CA01BB61C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BB82B9-6960-4430-85F2-0A80E83FA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D09FB-1591-4CC2-A51D-F241DE5CD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7D339-83B3-4EBA-B776-ABD77682C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EC065-D20B-4317-8A8C-5552BCB5D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768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44F5E0-40B7-4D60-9CF5-FB330BA25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5C332E-BEB6-41AE-9A9F-9549668A6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1A21A5-4A77-408D-A3BF-81004D659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506DB-3908-44D5-A2A4-DC5B8F3E0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08B74-19F2-4F33-9358-12AD5D757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95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78CCC-D09D-489A-996C-6FECD9691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274FD-6C1C-488C-AFD7-775406070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EA687-9C21-4A04-97CB-C11D491BD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37873-381B-4AED-B036-3477A8BCB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29CDF-0FDF-4399-BF7D-DF4EF30C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887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552C1-69F4-4AF0-8C7A-7CE08BBA9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528B7-E4DD-4BF2-A8BC-D54F18AF5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DEDF7-46D3-4D10-AE1C-DB27AB17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8F6FE-5FA5-4BC2-80F3-5FE18EC3D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C241-C5A3-4625-9F6E-31C3E4FE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60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AB409-3783-4536-8233-9E5F1AB33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506B1-4BFE-42DD-A6D5-8B5050FB9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BAE66B-1A2A-413C-B68C-EE06BBCF0A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EBE8CF-0CF6-4CCB-9204-89C7368CA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B06E23-830E-4A8D-A4FF-0C49F107E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C9765-AC3F-45D5-B126-262EA44E2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26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1F298-F634-4EB0-B240-3D89401E1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02A21-76B1-4671-A488-37D5657A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34D44-E1C9-4F11-9FD0-B1CA7241C6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CA1DE8-E61F-4B40-88AC-7DC0C88156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B1E0C6-7224-40CD-BBB8-2F5F90103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C2AD0B-8038-4E59-B591-030A0C2FE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13DF1C-2EA9-47BF-A5B7-31CD8F03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C47354-E2C1-4E8C-81E5-2317571CE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7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D9DD4-6473-422F-8189-0139DDAF5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A3E8AE-26FF-49B1-9CE6-D7787714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2D7BAA-91A2-43EB-AA78-F979B7059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510D8D-BB15-4848-B3EC-2935F96F4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603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B3673A-E711-44E3-9EB0-A01E17DD3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007B5B-032B-4736-8708-BE1BF373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2FF600-04E7-41E3-B98F-59FF084A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04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D942-FF4A-4851-B8B7-EBC7A0FBA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BDAE1-A166-43EF-9852-AEBC545E2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4BAB0B-984F-4355-81DE-AF4EF9B3A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A37F23-559D-4FE5-963C-67FB11F58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48211-FAA8-43D1-8261-A7D181D1A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F6A7D-F58A-4A1B-A5B1-A7D1A7C3D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6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69B5D-F361-4D52-AC80-130E4766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BF1EFD-E8B5-45AC-8576-C308C27037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38728-A5FC-4850-8949-19042F0ED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C3D4E5-3BFA-4DAC-8262-F7E6622D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F275E3-3C4A-4979-A17F-DEA8C5AD5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90CA2-30EF-468B-BB73-5F6C01807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25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8C894A-D24D-4B6D-A1CD-610CFA1C7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507A2-F4EB-46D4-BFC9-610333C41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F6662-0347-4659-85A6-11F6C6CF4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FCB67-9B3B-4ED2-913D-BEBFC2DB365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9C26E-AA16-4452-8B53-9CFC2D43FC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22430-2FFC-4134-83E4-4AC2FB3E40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0B450-BE4F-4A24-925D-9A9DB4E51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18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38718-BC58-4804-95CF-6557F694F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12647"/>
            <a:ext cx="9144000" cy="786385"/>
          </a:xfrm>
        </p:spPr>
        <p:txBody>
          <a:bodyPr>
            <a:normAutofit fontScale="90000"/>
          </a:bodyPr>
          <a:lstStyle/>
          <a:p>
            <a:endParaRPr lang="en-GB" dirty="0">
              <a:solidFill>
                <a:srgbClr val="90CEC3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98BEEC-1CA5-4956-9907-AB7A59D4C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39138"/>
            <a:ext cx="9144000" cy="1655762"/>
          </a:xfrm>
        </p:spPr>
        <p:txBody>
          <a:bodyPr/>
          <a:lstStyle/>
          <a:p>
            <a:pPr algn="l"/>
            <a:endParaRPr lang="en-GB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404C23-266A-036D-7F5F-FC25F32D0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4450"/>
            <a:ext cx="12192000" cy="30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4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455"/>
    </mc:Choice>
    <mc:Fallback xmlns="">
      <p:transition spd="slow" advTm="7845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F665B-8AB4-4FAF-877B-2C7447364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1769"/>
            <a:ext cx="10515600" cy="1325563"/>
          </a:xfrm>
        </p:spPr>
        <p:txBody>
          <a:bodyPr/>
          <a:lstStyle/>
          <a:p>
            <a:endParaRPr lang="en-GB" dirty="0">
              <a:solidFill>
                <a:srgbClr val="004B99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37940-E963-4F34-9486-C938CE646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269"/>
            <a:ext cx="10515600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E1C297-D681-48D2-BFEB-30C56D385680}"/>
              </a:ext>
            </a:extLst>
          </p:cNvPr>
          <p:cNvSpPr/>
          <p:nvPr/>
        </p:nvSpPr>
        <p:spPr>
          <a:xfrm>
            <a:off x="0" y="0"/>
            <a:ext cx="475861" cy="6858000"/>
          </a:xfrm>
          <a:prstGeom prst="rect">
            <a:avLst/>
          </a:prstGeom>
          <a:solidFill>
            <a:srgbClr val="90C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7B088777-1AAC-4349-9D22-1374C7F93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02" y="0"/>
            <a:ext cx="2456103" cy="120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1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71"/>
    </mc:Choice>
    <mc:Fallback xmlns="">
      <p:transition spd="slow" advTm="2107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38718-BC58-4804-95CF-6557F694F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1473"/>
            <a:ext cx="9144000" cy="2387600"/>
          </a:xfrm>
        </p:spPr>
        <p:txBody>
          <a:bodyPr/>
          <a:lstStyle/>
          <a:p>
            <a:endParaRPr lang="en-GB" dirty="0">
              <a:solidFill>
                <a:srgbClr val="90CEC3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C6772F-2818-4181-8B33-6B99199929F6}"/>
              </a:ext>
            </a:extLst>
          </p:cNvPr>
          <p:cNvSpPr/>
          <p:nvPr/>
        </p:nvSpPr>
        <p:spPr>
          <a:xfrm>
            <a:off x="0" y="5362113"/>
            <a:ext cx="12192000" cy="1495887"/>
          </a:xfrm>
          <a:prstGeom prst="rect">
            <a:avLst/>
          </a:prstGeom>
          <a:solidFill>
            <a:schemeClr val="bg1"/>
          </a:solidFill>
          <a:ln>
            <a:solidFill>
              <a:srgbClr val="0116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C2EB6141-5E4F-4FB4-8198-0175C12C1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45" y="5441404"/>
            <a:ext cx="2797427" cy="1372323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724942FF-7454-2613-720A-CC10021C7B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8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34"/>
    </mc:Choice>
    <mc:Fallback xmlns="">
      <p:transition spd="slow" advTm="32834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A5DF3D15FDD24B8A75B2071489B98A" ma:contentTypeVersion="20" ma:contentTypeDescription="Create a new document." ma:contentTypeScope="" ma:versionID="ec96936180655748d21a49d4286d2ee2">
  <xsd:schema xmlns:xsd="http://www.w3.org/2001/XMLSchema" xmlns:xs="http://www.w3.org/2001/XMLSchema" xmlns:p="http://schemas.microsoft.com/office/2006/metadata/properties" xmlns:ns2="4cc1d5af-9ec2-401f-9764-4b8e1f43630e" xmlns:ns3="b78a452d-3a0f-497c-b1b7-d27eaaabd5d3" targetNamespace="http://schemas.microsoft.com/office/2006/metadata/properties" ma:root="true" ma:fieldsID="21da4c441b548bbc30e9373ca0aa7b79" ns2:_="" ns3:_="">
    <xsd:import namespace="4cc1d5af-9ec2-401f-9764-4b8e1f43630e"/>
    <xsd:import namespace="b78a452d-3a0f-497c-b1b7-d27eaaabd5d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2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c1d5af-9ec2-401f-9764-4b8e1f43630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description="" ma:internalName="SharingHintHash" ma:readOnly="true">
      <xsd:simpleType>
        <xsd:restriction base="dms:Text"/>
      </xsd:simpleType>
    </xsd:element>
    <xsd:element name="TaxCatchAll" ma:index="27" nillable="true" ma:displayName="Taxonomy Catch All Column" ma:hidden="true" ma:list="{0527f014-4097-48b8-a236-ca29e644db8b}" ma:internalName="TaxCatchAll" ma:showField="CatchAllData" ma:web="4cc1d5af-9ec2-401f-9764-4b8e1f4363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8a452d-3a0f-497c-b1b7-d27eaaabd5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7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8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15bf1aff-2095-4329-ab1f-3dcf709042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c1d5af-9ec2-401f-9764-4b8e1f43630e">DV6FPVU3AH3X-1-31680</_dlc_DocId>
    <_dlc_DocIdUrl xmlns="4cc1d5af-9ec2-401f-9764-4b8e1f43630e">
      <Url>https://echoevents.sharepoint.com/sites/BACCN/_layouts/15/DocIdRedir.aspx?ID=DV6FPVU3AH3X-1-31680</Url>
      <Description>DV6FPVU3AH3X-1-31680</Description>
    </_dlc_DocIdUrl>
    <TaxCatchAll xmlns="4cc1d5af-9ec2-401f-9764-4b8e1f43630e" xsi:nil="true"/>
    <lcf76f155ced4ddcb4097134ff3c332f xmlns="b78a452d-3a0f-497c-b1b7-d27eaaabd5d3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B673AD-3DE1-497E-B39E-84B833CE5B71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4E4C2EC-1567-4077-A758-05F586E413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c1d5af-9ec2-401f-9764-4b8e1f43630e"/>
    <ds:schemaRef ds:uri="b78a452d-3a0f-497c-b1b7-d27eaaabd5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3F93C5-1176-4D38-A222-E0546154ADD5}">
  <ds:schemaRefs>
    <ds:schemaRef ds:uri="http://purl.org/dc/dcmitype/"/>
    <ds:schemaRef ds:uri="http://schemas.microsoft.com/office/infopath/2007/PartnerControls"/>
    <ds:schemaRef ds:uri="4cc1d5af-9ec2-401f-9764-4b8e1f43630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b78a452d-3a0f-497c-b1b7-d27eaaabd5d3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41FCAD8A-3C18-4E4D-A524-C2143E7054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2</Words>
  <Application>Microsoft Office PowerPoint</Application>
  <PresentationFormat>Widescreen</PresentationFormat>
  <Paragraphs>2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Aharoni</vt:lpstr>
      <vt:lpstr>Arial</vt:lpstr>
      <vt:lpstr>Calibri</vt:lpstr>
      <vt:lpstr>Calibri Light</vt:lpstr>
      <vt:lpstr>Segoe Print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RECORD IN POWERPOINT.</dc:title>
  <dc:creator>Jane Hand</dc:creator>
  <cp:lastModifiedBy>Dorothy Inverarity</cp:lastModifiedBy>
  <cp:revision>7</cp:revision>
  <dcterms:created xsi:type="dcterms:W3CDTF">2020-07-10T09:12:38Z</dcterms:created>
  <dcterms:modified xsi:type="dcterms:W3CDTF">2026-08-18T09:41:29Z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0x0101002EA5DF3D15FDD24B8A75B2071489B98A</vt:lpwstr>
  </property>
  <property fmtid="{D5CDD505-2E9C-101B-9397-08002B2CF9AE}" pid="3" name="MediaServiceImageTags">
    <vt:lpwstr/>
  </property>
  <property fmtid="{D5CDD505-2E9C-101B-9397-08002B2CF9AE}" pid="4" name="_dlc_DocIdItemGuid">
    <vt:lpwstr>9046519e-a2c2-4898-a0db-c65bab2e1159</vt:lpwstr>
  </property>
</Properties>
</file>