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hy Inverarity" userId="510b0c3e-71f2-4396-85ae-54468abbbdb5" providerId="ADAL" clId="{FD82FF13-FDE1-450E-9CF1-3E14E1637CD4}"/>
    <pc:docChg chg="undo redo custSel delSld modSld">
      <pc:chgData name="Dorothy Inverarity" userId="510b0c3e-71f2-4396-85ae-54468abbbdb5" providerId="ADAL" clId="{FD82FF13-FDE1-450E-9CF1-3E14E1637CD4}" dt="2021-08-01T21:55:52.292" v="202" actId="1038"/>
      <pc:docMkLst>
        <pc:docMk/>
      </pc:docMkLst>
      <pc:sldChg chg="del">
        <pc:chgData name="Dorothy Inverarity" userId="510b0c3e-71f2-4396-85ae-54468abbbdb5" providerId="ADAL" clId="{FD82FF13-FDE1-450E-9CF1-3E14E1637CD4}" dt="2021-08-01T21:52:25.906" v="0" actId="47"/>
        <pc:sldMkLst>
          <pc:docMk/>
          <pc:sldMk cId="1984732318" sldId="256"/>
        </pc:sldMkLst>
      </pc:sldChg>
      <pc:sldChg chg="addSp delSp modSp mod">
        <pc:chgData name="Dorothy Inverarity" userId="510b0c3e-71f2-4396-85ae-54468abbbdb5" providerId="ADAL" clId="{FD82FF13-FDE1-450E-9CF1-3E14E1637CD4}" dt="2021-08-01T21:55:52.292" v="202" actId="1038"/>
        <pc:sldMkLst>
          <pc:docMk/>
          <pc:sldMk cId="1570551125" sldId="257"/>
        </pc:sldMkLst>
        <pc:spChg chg="mod">
          <ac:chgData name="Dorothy Inverarity" userId="510b0c3e-71f2-4396-85ae-54468abbbdb5" providerId="ADAL" clId="{FD82FF13-FDE1-450E-9CF1-3E14E1637CD4}" dt="2021-08-01T21:55:52.292" v="202" actId="1038"/>
          <ac:spMkLst>
            <pc:docMk/>
            <pc:sldMk cId="1570551125" sldId="257"/>
            <ac:spMk id="5" creationId="{23BD8CC1-B87C-4B57-B590-F561B5DE70E9}"/>
          </ac:spMkLst>
        </pc:spChg>
        <pc:spChg chg="mod">
          <ac:chgData name="Dorothy Inverarity" userId="510b0c3e-71f2-4396-85ae-54468abbbdb5" providerId="ADAL" clId="{FD82FF13-FDE1-450E-9CF1-3E14E1637CD4}" dt="2021-08-01T21:54:01.011" v="59" actId="14100"/>
          <ac:spMkLst>
            <pc:docMk/>
            <pc:sldMk cId="1570551125" sldId="257"/>
            <ac:spMk id="14" creationId="{D42480CA-5AF8-49CB-A1AC-8A597203691D}"/>
          </ac:spMkLst>
        </pc:spChg>
        <pc:spChg chg="mod">
          <ac:chgData name="Dorothy Inverarity" userId="510b0c3e-71f2-4396-85ae-54468abbbdb5" providerId="ADAL" clId="{FD82FF13-FDE1-450E-9CF1-3E14E1637CD4}" dt="2021-08-01T21:53:22.973" v="46" actId="1037"/>
          <ac:spMkLst>
            <pc:docMk/>
            <pc:sldMk cId="1570551125" sldId="257"/>
            <ac:spMk id="15" creationId="{4748727E-B13F-40B7-A112-7AB6E0B113E1}"/>
          </ac:spMkLst>
        </pc:spChg>
        <pc:spChg chg="mod">
          <ac:chgData name="Dorothy Inverarity" userId="510b0c3e-71f2-4396-85ae-54468abbbdb5" providerId="ADAL" clId="{FD82FF13-FDE1-450E-9CF1-3E14E1637CD4}" dt="2021-08-01T21:55:26.448" v="183" actId="12788"/>
          <ac:spMkLst>
            <pc:docMk/>
            <pc:sldMk cId="1570551125" sldId="257"/>
            <ac:spMk id="20" creationId="{A7E8C9EB-11D0-4376-8A43-189FA847ACFE}"/>
          </ac:spMkLst>
        </pc:spChg>
        <pc:picChg chg="mod">
          <ac:chgData name="Dorothy Inverarity" userId="510b0c3e-71f2-4396-85ae-54468abbbdb5" providerId="ADAL" clId="{FD82FF13-FDE1-450E-9CF1-3E14E1637CD4}" dt="2021-08-01T21:52:37.016" v="2" actId="14100"/>
          <ac:picMkLst>
            <pc:docMk/>
            <pc:sldMk cId="1570551125" sldId="257"/>
            <ac:picMk id="4" creationId="{EE152394-8E29-46BE-946F-D36544625BEE}"/>
          </ac:picMkLst>
        </pc:picChg>
        <pc:cxnChg chg="mod">
          <ac:chgData name="Dorothy Inverarity" userId="510b0c3e-71f2-4396-85ae-54468abbbdb5" providerId="ADAL" clId="{FD82FF13-FDE1-450E-9CF1-3E14E1637CD4}" dt="2021-08-01T21:54:44.241" v="153" actId="14100"/>
          <ac:cxnSpMkLst>
            <pc:docMk/>
            <pc:sldMk cId="1570551125" sldId="257"/>
            <ac:cxnSpMk id="11" creationId="{6E1AD064-C291-48FF-874B-316A90E7422E}"/>
          </ac:cxnSpMkLst>
        </pc:cxnChg>
        <pc:cxnChg chg="del">
          <ac:chgData name="Dorothy Inverarity" userId="510b0c3e-71f2-4396-85ae-54468abbbdb5" providerId="ADAL" clId="{FD82FF13-FDE1-450E-9CF1-3E14E1637CD4}" dt="2021-08-01T21:54:07.869" v="61" actId="478"/>
          <ac:cxnSpMkLst>
            <pc:docMk/>
            <pc:sldMk cId="1570551125" sldId="257"/>
            <ac:cxnSpMk id="16" creationId="{3EFA2704-9E70-41CA-89C8-489CDE90933B}"/>
          </ac:cxnSpMkLst>
        </pc:cxnChg>
        <pc:cxnChg chg="add del">
          <ac:chgData name="Dorothy Inverarity" userId="510b0c3e-71f2-4396-85ae-54468abbbdb5" providerId="ADAL" clId="{FD82FF13-FDE1-450E-9CF1-3E14E1637CD4}" dt="2021-08-01T21:54:05.125" v="60" actId="478"/>
          <ac:cxnSpMkLst>
            <pc:docMk/>
            <pc:sldMk cId="1570551125" sldId="257"/>
            <ac:cxnSpMk id="17" creationId="{C95EB9DC-4CEC-4CFF-BDB0-166F84864EE2}"/>
          </ac:cxnSpMkLst>
        </pc:cxnChg>
      </pc:sldChg>
      <pc:sldChg chg="del">
        <pc:chgData name="Dorothy Inverarity" userId="510b0c3e-71f2-4396-85ae-54468abbbdb5" providerId="ADAL" clId="{FD82FF13-FDE1-450E-9CF1-3E14E1637CD4}" dt="2021-08-01T21:52:26.906" v="1" actId="47"/>
        <pc:sldMkLst>
          <pc:docMk/>
          <pc:sldMk cId="1218776395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408F-73BC-4FD2-8774-C1A541666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1040A-D539-4717-B5D7-D47F6B543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07AB1-C74A-4023-B80A-B9E22E5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39494-8F2E-4F82-AC03-E4A3838C7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2C68-A406-477E-93AD-F46D3CE3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8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48AB-888D-455F-B23A-FE98C936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F85E3-BA05-4DF3-A518-6C42AC625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1D74C-4275-49C7-A03F-581911F5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EF7C0-47D0-421F-AF5E-74B47173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197C-DCA5-42C1-A25A-F8A59DDB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12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9A54D-2C90-49A3-A105-B472388D0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A8A36-6D2E-4F09-A9D3-56319EF1A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D9009-8792-4A27-98FA-B546D6AE8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8CC1-4C70-4CDE-9C0D-305E6FB2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860F3-0EDC-46BC-9E71-489967F8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5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6D00-8966-4ED7-932D-655539CD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ECCB0-2712-4A1A-B2BA-B14CB52C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851E1-ED76-450E-ADB7-73348AF4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34EFA-4950-4C76-8569-A771624A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EE66-6327-4FB5-A200-3FE6FA36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5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7C86-084C-41B9-8F19-511DC095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19DFA-A242-4078-9539-F0BBDA619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41B06-74B8-48E2-AC6F-1E18299D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A3EB6-4045-4061-AFA8-5A728608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76A1-192B-4533-A845-4660396E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29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C08B-73FE-4E13-A0EE-E5CA20B1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24F2-2EE5-4E97-B422-CAC00680E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3664F-E396-4E94-97DF-67999E09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F452B-2477-44DD-9B84-89D72DE6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A3A4-3CD7-4E82-BFB2-BC294F14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CAC3A-0DCB-4A6B-8F94-F036DF25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7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1005-3645-4E9F-90F6-CAD6C25F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7CABE-6956-4F92-8A59-6ED343980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45022-6818-4DD5-99A8-B4B669EC1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1D847-1B32-459F-8AC3-65D925EE6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9E33E-B882-4567-89B4-0D1C404FF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219437-C54E-4E87-96CC-9BA7AE9E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9D2D7-7731-46C7-91AF-15912F86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B7A04-A30B-4B6C-AA83-B9CC2E98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2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4746-77E8-45DB-A004-D16635E1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5BA34-B124-4CCB-AE59-8D3C9512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BA0F9-73BC-43DE-88BE-624EB295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109ED-C67F-4551-9376-34537102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7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A34CB-90EA-4C7A-9BDA-98E7FAC3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287EC-3117-42B9-916A-037B6EAE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07FFA-5949-466C-8A73-7F122AC5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A903-5AC2-49CD-B48B-6A52E8D2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4C72-8D7F-4242-A957-4EAF0DF48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7576-B979-4117-8297-7607593A2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BF60D-5D77-498F-8184-90A1F135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FE9E5-73DC-4D93-A4D3-0F678CE5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4FA5E-5D80-4972-A670-327D7CE5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2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0E10-6900-4D35-A49A-EF39C0DD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0A447-F4F9-4D6B-99D8-B383E7295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0EE30-1BF4-45DD-93D9-9976F9221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EADD-071B-489B-A184-44C6136D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3C899-1FD9-4724-8410-8387E93A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4EAD8-948C-4192-9FE9-361918C6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1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34C90-5A1B-4A24-83AE-2B5B5276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3B7BB-915F-4052-8334-63C41DFCE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47FB4-390C-42A6-969D-770B11CDA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E7FC-B4BB-449A-B143-02621504D124}" type="datetimeFigureOut">
              <a:rPr lang="en-GB" smtClean="0"/>
              <a:t>01/08/2021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2160D-E01E-44DE-9AB6-F7C8B2059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AB2DA-8BC5-485A-8442-D6F240198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id="{EE152394-8E29-46BE-946F-D36544625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22238"/>
            <a:ext cx="1263066" cy="617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5">
            <a:extLst>
              <a:ext uri="{FF2B5EF4-FFF2-40B4-BE49-F238E27FC236}">
                <a16:creationId xmlns:a16="http://schemas.microsoft.com/office/drawing/2014/main" id="{23BD8CC1-B87C-4B57-B590-F561B5DE7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800" y="19107"/>
            <a:ext cx="59575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BACCN</a:t>
            </a:r>
            <a:r>
              <a:rPr lang="en-GB" altLang="en-US" b="1" dirty="0">
                <a:solidFill>
                  <a:srgbClr val="283583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b="1" dirty="0">
                <a:solidFill>
                  <a:srgbClr val="8FCFBE"/>
                </a:solidFill>
                <a:latin typeface="Biome Light" panose="020B0502040204020203" pitchFamily="34" charset="0"/>
                <a:ea typeface="Arial Unicode MS" panose="020B0604020202020204" pitchFamily="34" charset="-128"/>
                <a:cs typeface="Biome Light" panose="020B0502040204020203" pitchFamily="34" charset="0"/>
              </a:rPr>
              <a:t>Virtual</a:t>
            </a:r>
            <a:r>
              <a:rPr lang="en-GB" altLang="en-US" b="1" dirty="0">
                <a:solidFill>
                  <a:srgbClr val="283583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Conference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13 - 14 September 2021 – Brought to you online!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8407C-E0BE-4471-BA96-C2CCEFE4D87C}"/>
              </a:ext>
            </a:extLst>
          </p:cNvPr>
          <p:cNvSpPr txBox="1"/>
          <p:nvPr/>
        </p:nvSpPr>
        <p:spPr>
          <a:xfrm>
            <a:off x="9907325" y="5110835"/>
            <a:ext cx="2284675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Your video recording will go here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8D16F-C91B-47AD-9F72-3BB9BDD02E7C}"/>
              </a:ext>
            </a:extLst>
          </p:cNvPr>
          <p:cNvSpPr/>
          <p:nvPr/>
        </p:nvSpPr>
        <p:spPr>
          <a:xfrm>
            <a:off x="-19050" y="6207469"/>
            <a:ext cx="9926375" cy="533400"/>
          </a:xfrm>
          <a:prstGeom prst="rect">
            <a:avLst/>
          </a:prstGeom>
          <a:solidFill>
            <a:srgbClr val="024B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  <a:ea typeface="Arial Unicode MS" panose="020B0604020202020204" pitchFamily="34" charset="-128"/>
              <a:cs typeface="Calibri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52D3075F-77B6-4542-980D-0D45F257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259" y="6304892"/>
            <a:ext cx="7930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                                                        	                </a:t>
            </a:r>
            <a:r>
              <a:rPr lang="en-GB" altLang="en-US" sz="1600" dirty="0">
                <a:solidFill>
                  <a:schemeClr val="bg1"/>
                </a:solidFill>
              </a:rPr>
              <a:t>BACCN             @BACCNUK     #BACCNConf2021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17">
            <a:extLst>
              <a:ext uri="{FF2B5EF4-FFF2-40B4-BE49-F238E27FC236}">
                <a16:creationId xmlns:a16="http://schemas.microsoft.com/office/drawing/2014/main" id="{5584E63D-4430-402D-BA52-B1CC48DB6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17" y="6319219"/>
            <a:ext cx="309365" cy="26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>
            <a:extLst>
              <a:ext uri="{FF2B5EF4-FFF2-40B4-BE49-F238E27FC236}">
                <a16:creationId xmlns:a16="http://schemas.microsoft.com/office/drawing/2014/main" id="{B4060264-63EB-4824-83FE-EE6B64228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86" y="6357499"/>
            <a:ext cx="290257" cy="22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1AD064-C291-48FF-874B-316A90E7422E}"/>
              </a:ext>
            </a:extLst>
          </p:cNvPr>
          <p:cNvCxnSpPr>
            <a:cxnSpLocks/>
          </p:cNvCxnSpPr>
          <p:nvPr/>
        </p:nvCxnSpPr>
        <p:spPr>
          <a:xfrm flipV="1">
            <a:off x="172631" y="878734"/>
            <a:ext cx="7884000" cy="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910F3A-8922-420C-9B48-C7646100933D}"/>
              </a:ext>
            </a:extLst>
          </p:cNvPr>
          <p:cNvSpPr/>
          <p:nvPr/>
        </p:nvSpPr>
        <p:spPr>
          <a:xfrm>
            <a:off x="219805" y="6040305"/>
            <a:ext cx="3661092" cy="782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04595D-E338-4ABD-B223-09202C23831F}"/>
              </a:ext>
            </a:extLst>
          </p:cNvPr>
          <p:cNvSpPr txBox="1"/>
          <p:nvPr/>
        </p:nvSpPr>
        <p:spPr>
          <a:xfrm>
            <a:off x="1794904" y="6089015"/>
            <a:ext cx="188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Virtual Conference Partner: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2480CA-5AF8-49CB-A1AC-8A597203691D}"/>
              </a:ext>
            </a:extLst>
          </p:cNvPr>
          <p:cNvSpPr/>
          <p:nvPr/>
        </p:nvSpPr>
        <p:spPr>
          <a:xfrm>
            <a:off x="8212184" y="-1"/>
            <a:ext cx="3978350" cy="984878"/>
          </a:xfrm>
          <a:prstGeom prst="rect">
            <a:avLst/>
          </a:prstGeom>
          <a:solidFill>
            <a:srgbClr val="024B9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48727E-B13F-40B7-A112-7AB6E0B113E1}"/>
              </a:ext>
            </a:extLst>
          </p:cNvPr>
          <p:cNvSpPr txBox="1"/>
          <p:nvPr/>
        </p:nvSpPr>
        <p:spPr>
          <a:xfrm>
            <a:off x="8212183" y="94375"/>
            <a:ext cx="4046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Critical Care Across the World: Breaking Down Barriers</a:t>
            </a:r>
            <a:endParaRPr lang="en-GB" sz="2000" b="1" dirty="0">
              <a:solidFill>
                <a:schemeClr val="bg1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8857CAE-0AFC-4320-B0D0-172C51B849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5341" y="6193546"/>
            <a:ext cx="1568873" cy="6955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FD4E1F-AC22-4A8B-BD1D-01356B6B1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5" y="6142940"/>
            <a:ext cx="1232606" cy="60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7E8C9EB-11D0-4376-8A43-189FA847ACFE}"/>
              </a:ext>
            </a:extLst>
          </p:cNvPr>
          <p:cNvSpPr txBox="1"/>
          <p:nvPr/>
        </p:nvSpPr>
        <p:spPr>
          <a:xfrm>
            <a:off x="1598090" y="2638697"/>
            <a:ext cx="8995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Please use this ONE SLIDE for your poster content</a:t>
            </a:r>
          </a:p>
        </p:txBody>
      </p:sp>
    </p:spTree>
    <p:extLst>
      <p:ext uri="{BB962C8B-B14F-4D97-AF65-F5344CB8AC3E}">
        <p14:creationId xmlns:p14="http://schemas.microsoft.com/office/powerpoint/2010/main" val="157055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DV6FPVU3AH3X-1-23960</_dlc_DocId>
    <_dlc_DocIdUrl xmlns="4cc1d5af-9ec2-401f-9764-4b8e1f43630e">
      <Url>https://echoevents.sharepoint.com/sites/BACCN/_layouts/15/DocIdRedir.aspx?ID=DV6FPVU3AH3X-1-23960</Url>
      <Description>DV6FPVU3AH3X-1-23960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14" ma:contentTypeDescription="Create a new document." ma:contentTypeScope="" ma:versionID="70fa69344c3726af5a130cd62ec95773">
  <xsd:schema xmlns:xsd="http://www.w3.org/2001/XMLSchema" xmlns:xs="http://www.w3.org/2001/XMLSchema" xmlns:p="http://schemas.microsoft.com/office/2006/metadata/properties" xmlns:ns2="4cc1d5af-9ec2-401f-9764-4b8e1f43630e" xmlns:ns3="b78a452d-3a0f-497c-b1b7-d27eaaabd5d3" targetNamespace="http://schemas.microsoft.com/office/2006/metadata/properties" ma:root="true" ma:fieldsID="ebbef89c37a6dcd509b91e980ea1a305" ns2:_="" ns3:_="">
    <xsd:import namespace="4cc1d5af-9ec2-401f-9764-4b8e1f43630e"/>
    <xsd:import namespace="b78a452d-3a0f-497c-b1b7-d27eaaabd5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452d-3a0f-497c-b1b7-d27eaaabd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4F0B0-1519-430F-8110-0E2E48F8FCEB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b78a452d-3a0f-497c-b1b7-d27eaaabd5d3"/>
    <ds:schemaRef ds:uri="http://schemas.microsoft.com/office/infopath/2007/PartnerControls"/>
    <ds:schemaRef ds:uri="http://purl.org/dc/terms/"/>
    <ds:schemaRef ds:uri="http://schemas.microsoft.com/office/2006/metadata/properties"/>
    <ds:schemaRef ds:uri="4cc1d5af-9ec2-401f-9764-4b8e1f43630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540ED5B-38AC-4BD2-94D4-FCB53DC2C0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37BD0B-9768-438A-9FFD-B0EFDF19BD7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36E72AB-5DF6-4C07-925D-8980B78C2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1d5af-9ec2-401f-9764-4b8e1f43630e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Biome 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Inverarity</dc:creator>
  <cp:lastModifiedBy>Dorothy Inverarity</cp:lastModifiedBy>
  <cp:revision>2</cp:revision>
  <dcterms:created xsi:type="dcterms:W3CDTF">2021-05-25T12:47:08Z</dcterms:created>
  <dcterms:modified xsi:type="dcterms:W3CDTF">2021-08-01T21:56:04Z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739ca71e-7958-4db6-b2b2-c7084e26e283</vt:lpwstr>
  </property>
</Properties>
</file>