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F3DC0B-0D36-4C7C-951D-1CCA65CEE88A}" v="12" dt="2025-12-03T13:32:39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2314" y="-643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ie West" userId="7d3ee89d-ddb5-4387-ac60-578dba373309" providerId="ADAL" clId="{DF2BE10A-3FC9-4F12-A6CE-2934F2E5B316}"/>
    <pc:docChg chg="undo custSel modSld">
      <pc:chgData name="Abbie West" userId="7d3ee89d-ddb5-4387-ac60-578dba373309" providerId="ADAL" clId="{DF2BE10A-3FC9-4F12-A6CE-2934F2E5B316}" dt="2025-12-03T13:33:10.252" v="100" actId="1038"/>
      <pc:docMkLst>
        <pc:docMk/>
      </pc:docMkLst>
      <pc:sldChg chg="addSp delSp modSp mod">
        <pc:chgData name="Abbie West" userId="7d3ee89d-ddb5-4387-ac60-578dba373309" providerId="ADAL" clId="{DF2BE10A-3FC9-4F12-A6CE-2934F2E5B316}" dt="2025-12-03T13:33:10.252" v="100" actId="1038"/>
        <pc:sldMkLst>
          <pc:docMk/>
          <pc:sldMk cId="0" sldId="257"/>
        </pc:sldMkLst>
        <pc:spChg chg="mod">
          <ac:chgData name="Abbie West" userId="7d3ee89d-ddb5-4387-ac60-578dba373309" providerId="ADAL" clId="{DF2BE10A-3FC9-4F12-A6CE-2934F2E5B316}" dt="2025-12-03T13:28:19.375" v="14" actId="1076"/>
          <ac:spMkLst>
            <pc:docMk/>
            <pc:sldMk cId="0" sldId="257"/>
            <ac:spMk id="15" creationId="{00000000-0000-0000-0000-000000000000}"/>
          </ac:spMkLst>
        </pc:spChg>
        <pc:spChg chg="mod">
          <ac:chgData name="Abbie West" userId="7d3ee89d-ddb5-4387-ac60-578dba373309" providerId="ADAL" clId="{DF2BE10A-3FC9-4F12-A6CE-2934F2E5B316}" dt="2025-12-03T13:28:14.992" v="13" actId="107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Abbie West" userId="7d3ee89d-ddb5-4387-ac60-578dba373309" providerId="ADAL" clId="{DF2BE10A-3FC9-4F12-A6CE-2934F2E5B316}" dt="2025-12-03T13:27:10.753" v="2" actId="1076"/>
          <ac:spMkLst>
            <pc:docMk/>
            <pc:sldMk cId="0" sldId="257"/>
            <ac:spMk id="17" creationId="{00000000-0000-0000-0000-000000000000}"/>
          </ac:spMkLst>
        </pc:spChg>
        <pc:spChg chg="mod">
          <ac:chgData name="Abbie West" userId="7d3ee89d-ddb5-4387-ac60-578dba373309" providerId="ADAL" clId="{DF2BE10A-3FC9-4F12-A6CE-2934F2E5B316}" dt="2025-12-03T13:32:06.800" v="62" actId="1076"/>
          <ac:spMkLst>
            <pc:docMk/>
            <pc:sldMk cId="0" sldId="257"/>
            <ac:spMk id="34" creationId="{00000000-0000-0000-0000-000000000000}"/>
          </ac:spMkLst>
        </pc:spChg>
        <pc:spChg chg="mod">
          <ac:chgData name="Abbie West" userId="7d3ee89d-ddb5-4387-ac60-578dba373309" providerId="ADAL" clId="{DF2BE10A-3FC9-4F12-A6CE-2934F2E5B316}" dt="2025-12-03T13:27:06.856" v="1" actId="1076"/>
          <ac:spMkLst>
            <pc:docMk/>
            <pc:sldMk cId="0" sldId="257"/>
            <ac:spMk id="37" creationId="{00000000-0000-0000-0000-000000000000}"/>
          </ac:spMkLst>
        </pc:spChg>
        <pc:spChg chg="del mod">
          <ac:chgData name="Abbie West" userId="7d3ee89d-ddb5-4387-ac60-578dba373309" providerId="ADAL" clId="{DF2BE10A-3FC9-4F12-A6CE-2934F2E5B316}" dt="2025-12-03T13:28:50.598" v="24" actId="478"/>
          <ac:spMkLst>
            <pc:docMk/>
            <pc:sldMk cId="0" sldId="257"/>
            <ac:spMk id="47" creationId="{00000000-0000-0000-0000-000000000000}"/>
          </ac:spMkLst>
        </pc:spChg>
        <pc:spChg chg="mod">
          <ac:chgData name="Abbie West" userId="7d3ee89d-ddb5-4387-ac60-578dba373309" providerId="ADAL" clId="{DF2BE10A-3FC9-4F12-A6CE-2934F2E5B316}" dt="2025-12-03T13:32:45.542" v="68" actId="1076"/>
          <ac:spMkLst>
            <pc:docMk/>
            <pc:sldMk cId="0" sldId="257"/>
            <ac:spMk id="48" creationId="{00000000-0000-0000-0000-000000000000}"/>
          </ac:spMkLst>
        </pc:spChg>
        <pc:graphicFrameChg chg="add del mod">
          <ac:chgData name="Abbie West" userId="7d3ee89d-ddb5-4387-ac60-578dba373309" providerId="ADAL" clId="{DF2BE10A-3FC9-4F12-A6CE-2934F2E5B316}" dt="2025-12-03T13:31:17.761" v="56" actId="14100"/>
          <ac:graphicFrameMkLst>
            <pc:docMk/>
            <pc:sldMk cId="0" sldId="257"/>
            <ac:graphicFrameMk id="12" creationId="{C9164B42-735B-E478-898A-657937D1195A}"/>
          </ac:graphicFrameMkLst>
        </pc:graphicFrameChg>
        <pc:graphicFrameChg chg="add mod modGraphic">
          <ac:chgData name="Abbie West" userId="7d3ee89d-ddb5-4387-ac60-578dba373309" providerId="ADAL" clId="{DF2BE10A-3FC9-4F12-A6CE-2934F2E5B316}" dt="2025-12-03T13:32:16.977" v="65" actId="1076"/>
          <ac:graphicFrameMkLst>
            <pc:docMk/>
            <pc:sldMk cId="0" sldId="257"/>
            <ac:graphicFrameMk id="13" creationId="{AE4A3FE1-D4E5-D204-F5F2-3AEEECD7033D}"/>
          </ac:graphicFrameMkLst>
        </pc:graphicFrameChg>
        <pc:graphicFrameChg chg="mod">
          <ac:chgData name="Abbie West" userId="7d3ee89d-ddb5-4387-ac60-578dba373309" providerId="ADAL" clId="{DF2BE10A-3FC9-4F12-A6CE-2934F2E5B316}" dt="2025-12-03T13:32:04.355" v="61" actId="1076"/>
          <ac:graphicFrameMkLst>
            <pc:docMk/>
            <pc:sldMk cId="0" sldId="257"/>
            <ac:graphicFrameMk id="28" creationId="{00000000-0000-0000-0000-000000000000}"/>
          </ac:graphicFrameMkLst>
        </pc:graphicFrameChg>
        <pc:graphicFrameChg chg="mod">
          <ac:chgData name="Abbie West" userId="7d3ee89d-ddb5-4387-ac60-578dba373309" providerId="ADAL" clId="{DF2BE10A-3FC9-4F12-A6CE-2934F2E5B316}" dt="2025-12-03T13:27:12.768" v="3" actId="1076"/>
          <ac:graphicFrameMkLst>
            <pc:docMk/>
            <pc:sldMk cId="0" sldId="257"/>
            <ac:graphicFrameMk id="29" creationId="{00000000-0000-0000-0000-000000000000}"/>
          </ac:graphicFrameMkLst>
        </pc:graphicFrameChg>
        <pc:picChg chg="add mod">
          <ac:chgData name="Abbie West" userId="7d3ee89d-ddb5-4387-ac60-578dba373309" providerId="ADAL" clId="{DF2BE10A-3FC9-4F12-A6CE-2934F2E5B316}" dt="2025-12-03T13:32:50.271" v="69" actId="1076"/>
          <ac:picMkLst>
            <pc:docMk/>
            <pc:sldMk cId="0" sldId="257"/>
            <ac:picMk id="19" creationId="{D4F30BB8-8FDE-12F3-2E5E-BE0C2EC2C75C}"/>
          </ac:picMkLst>
        </pc:picChg>
        <pc:cxnChg chg="add mod">
          <ac:chgData name="Abbie West" userId="7d3ee89d-ddb5-4387-ac60-578dba373309" providerId="ADAL" clId="{DF2BE10A-3FC9-4F12-A6CE-2934F2E5B316}" dt="2025-12-03T13:33:10.252" v="100" actId="1038"/>
          <ac:cxnSpMkLst>
            <pc:docMk/>
            <pc:sldMk cId="0" sldId="257"/>
            <ac:cxnSpMk id="3" creationId="{D272C87C-6354-C7D3-FC10-733D1B835095}"/>
          </ac:cxnSpMkLst>
        </pc:cxnChg>
        <pc:cxnChg chg="add mod">
          <ac:chgData name="Abbie West" userId="7d3ee89d-ddb5-4387-ac60-578dba373309" providerId="ADAL" clId="{DF2BE10A-3FC9-4F12-A6CE-2934F2E5B316}" dt="2025-12-03T13:28:48.401" v="23" actId="1076"/>
          <ac:cxnSpMkLst>
            <pc:docMk/>
            <pc:sldMk cId="0" sldId="257"/>
            <ac:cxnSpMk id="4" creationId="{5AF29984-FF04-240B-C75D-51BAC5F667D2}"/>
          </ac:cxnSpMkLst>
        </pc:cxnChg>
        <pc:cxnChg chg="mod">
          <ac:chgData name="Abbie West" userId="7d3ee89d-ddb5-4387-ac60-578dba373309" providerId="ADAL" clId="{DF2BE10A-3FC9-4F12-A6CE-2934F2E5B316}" dt="2025-12-03T13:27:16.069" v="4" actId="1076"/>
          <ac:cxnSpMkLst>
            <pc:docMk/>
            <pc:sldMk cId="0" sldId="257"/>
            <ac:cxnSpMk id="21" creationId="{AE1AE984-CADD-4764-8817-9B24C9B16E9E}"/>
          </ac:cxnSpMkLst>
        </pc:cxnChg>
        <pc:cxnChg chg="mod">
          <ac:chgData name="Abbie West" userId="7d3ee89d-ddb5-4387-ac60-578dba373309" providerId="ADAL" clId="{DF2BE10A-3FC9-4F12-A6CE-2934F2E5B316}" dt="2025-12-03T13:27:28.496" v="5" actId="14100"/>
          <ac:cxnSpMkLst>
            <pc:docMk/>
            <pc:sldMk cId="0" sldId="257"/>
            <ac:cxnSpMk id="22" creationId="{00000000-0000-0000-0000-000000000000}"/>
          </ac:cxnSpMkLst>
        </pc:cxnChg>
        <pc:cxnChg chg="del">
          <ac:chgData name="Abbie West" userId="7d3ee89d-ddb5-4387-ac60-578dba373309" providerId="ADAL" clId="{DF2BE10A-3FC9-4F12-A6CE-2934F2E5B316}" dt="2025-12-03T13:27:30.427" v="6" actId="478"/>
          <ac:cxnSpMkLst>
            <pc:docMk/>
            <pc:sldMk cId="0" sldId="257"/>
            <ac:cxnSpMk id="27" creationId="{00000000-0000-0000-0000-000000000000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33-4F66-AAD4-0742F77E5E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33-4F66-AAD4-0742F77E5E1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33-4F66-AAD4-0742F77E5E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990976"/>
        <c:axId val="293990584"/>
      </c:barChart>
      <c:catAx>
        <c:axId val="2939909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990584"/>
        <c:crosses val="autoZero"/>
        <c:auto val="1"/>
        <c:lblAlgn val="ctr"/>
        <c:lblOffset val="100"/>
        <c:noMultiLvlLbl val="0"/>
      </c:catAx>
      <c:valAx>
        <c:axId val="293990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990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Title</a:t>
            </a:r>
          </a:p>
        </c:rich>
      </c:tx>
      <c:layout>
        <c:manualLayout>
          <c:xMode val="edge"/>
          <c:yMode val="edge"/>
          <c:x val="7.2854026489318505E-2"/>
          <c:y val="8.16624239818764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rAngAx val="0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DFB-40D9-82FB-B2334E673DB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DFB-40D9-82FB-B2334E673DB0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DFB-40D9-82FB-B2334E673DB0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6DFB-40D9-82FB-B2334E673DB0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F6-4E25-82BD-404ECC41A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109945352799913"/>
          <c:y val="0.30203519053438505"/>
          <c:w val="0.24794320683657753"/>
          <c:h val="0.502938584225289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9420AF-192B-475D-BF41-343D542F358F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0"/>
      <dgm:spPr/>
      <dgm:t>
        <a:bodyPr/>
        <a:lstStyle/>
        <a:p>
          <a:endParaRPr lang="en-GB"/>
        </a:p>
      </dgm:t>
    </dgm:pt>
    <dgm:pt modelId="{A1790AC5-7956-40AD-9576-BD6C21F6BAB6}">
      <dgm:prSet phldrT="[Text]" phldr="1"/>
      <dgm:spPr/>
      <dgm:t>
        <a:bodyPr/>
        <a:lstStyle/>
        <a:p>
          <a:endParaRPr lang="en-GB"/>
        </a:p>
      </dgm:t>
    </dgm:pt>
    <dgm:pt modelId="{928D07C7-C73F-46D1-86BE-831924525188}" type="parTrans" cxnId="{B639C0B7-D040-4919-A2FB-C9B433DC0EA7}">
      <dgm:prSet/>
      <dgm:spPr/>
      <dgm:t>
        <a:bodyPr/>
        <a:lstStyle/>
        <a:p>
          <a:endParaRPr lang="en-GB"/>
        </a:p>
      </dgm:t>
    </dgm:pt>
    <dgm:pt modelId="{0E4AB5CF-483D-4DBF-8E1B-B96E0CBEA850}" type="sibTrans" cxnId="{B639C0B7-D040-4919-A2FB-C9B433DC0EA7}">
      <dgm:prSet/>
      <dgm:spPr/>
      <dgm:t>
        <a:bodyPr/>
        <a:lstStyle/>
        <a:p>
          <a:endParaRPr lang="en-GB"/>
        </a:p>
      </dgm:t>
    </dgm:pt>
    <dgm:pt modelId="{A4DBD602-56AD-4286-A884-792A2F70FCB0}">
      <dgm:prSet phldrT="[Text]" phldr="1"/>
      <dgm:spPr/>
      <dgm:t>
        <a:bodyPr/>
        <a:lstStyle/>
        <a:p>
          <a:endParaRPr lang="en-GB"/>
        </a:p>
      </dgm:t>
    </dgm:pt>
    <dgm:pt modelId="{27557F5C-589F-4A84-A0DA-6CF835354B41}" type="parTrans" cxnId="{DA51A73D-098D-4373-9AF7-600FD0501EFA}">
      <dgm:prSet/>
      <dgm:spPr/>
      <dgm:t>
        <a:bodyPr/>
        <a:lstStyle/>
        <a:p>
          <a:endParaRPr lang="en-GB"/>
        </a:p>
      </dgm:t>
    </dgm:pt>
    <dgm:pt modelId="{4D28B0E1-9A89-4AEA-9A59-8DEAE10B0EF9}" type="sibTrans" cxnId="{DA51A73D-098D-4373-9AF7-600FD0501EFA}">
      <dgm:prSet/>
      <dgm:spPr/>
      <dgm:t>
        <a:bodyPr/>
        <a:lstStyle/>
        <a:p>
          <a:endParaRPr lang="en-GB"/>
        </a:p>
      </dgm:t>
    </dgm:pt>
    <dgm:pt modelId="{3990635F-74F0-486F-9F4E-4E60090AA5AF}">
      <dgm:prSet phldrT="[Text]" phldr="1"/>
      <dgm:spPr/>
      <dgm:t>
        <a:bodyPr/>
        <a:lstStyle/>
        <a:p>
          <a:endParaRPr lang="en-GB" dirty="0"/>
        </a:p>
      </dgm:t>
    </dgm:pt>
    <dgm:pt modelId="{6596A6FA-B54E-427B-B2B9-6F69B77778BE}" type="parTrans" cxnId="{38E0280C-99EB-417A-B866-EE41B5555CD5}">
      <dgm:prSet/>
      <dgm:spPr/>
      <dgm:t>
        <a:bodyPr/>
        <a:lstStyle/>
        <a:p>
          <a:endParaRPr lang="en-GB"/>
        </a:p>
      </dgm:t>
    </dgm:pt>
    <dgm:pt modelId="{384ED501-8829-4724-A384-6FD3ADFB98F8}" type="sibTrans" cxnId="{38E0280C-99EB-417A-B866-EE41B5555CD5}">
      <dgm:prSet/>
      <dgm:spPr/>
      <dgm:t>
        <a:bodyPr/>
        <a:lstStyle/>
        <a:p>
          <a:endParaRPr lang="en-GB"/>
        </a:p>
      </dgm:t>
    </dgm:pt>
    <dgm:pt modelId="{4D179383-6D06-412B-828D-D9D565258419}">
      <dgm:prSet phldrT="[Text]" phldr="1"/>
      <dgm:spPr/>
      <dgm:t>
        <a:bodyPr/>
        <a:lstStyle/>
        <a:p>
          <a:endParaRPr lang="en-GB"/>
        </a:p>
      </dgm:t>
    </dgm:pt>
    <dgm:pt modelId="{5944B7CB-A3AF-469C-A4BA-33CCF9D53382}" type="parTrans" cxnId="{325329C2-684D-4863-8AD9-1B9BD79EF7B9}">
      <dgm:prSet/>
      <dgm:spPr/>
      <dgm:t>
        <a:bodyPr/>
        <a:lstStyle/>
        <a:p>
          <a:endParaRPr lang="en-GB"/>
        </a:p>
      </dgm:t>
    </dgm:pt>
    <dgm:pt modelId="{B9222D7C-5EA6-45F9-A37C-5BF1B41F0FF5}" type="sibTrans" cxnId="{325329C2-684D-4863-8AD9-1B9BD79EF7B9}">
      <dgm:prSet/>
      <dgm:spPr/>
      <dgm:t>
        <a:bodyPr/>
        <a:lstStyle/>
        <a:p>
          <a:endParaRPr lang="en-GB"/>
        </a:p>
      </dgm:t>
    </dgm:pt>
    <dgm:pt modelId="{52D5A8B6-FA87-4DEC-B2FC-E5EAB2000A19}">
      <dgm:prSet phldrT="[Text]" phldr="1"/>
      <dgm:spPr/>
      <dgm:t>
        <a:bodyPr/>
        <a:lstStyle/>
        <a:p>
          <a:endParaRPr lang="en-GB"/>
        </a:p>
      </dgm:t>
    </dgm:pt>
    <dgm:pt modelId="{9B3D8C35-DD42-4669-AA29-76D81A418D00}" type="parTrans" cxnId="{4B2D5B7E-3D80-4A53-B305-10F747B8CBB0}">
      <dgm:prSet/>
      <dgm:spPr/>
      <dgm:t>
        <a:bodyPr/>
        <a:lstStyle/>
        <a:p>
          <a:endParaRPr lang="en-GB"/>
        </a:p>
      </dgm:t>
    </dgm:pt>
    <dgm:pt modelId="{F285805D-5D41-4090-89AA-CB869DCA23EC}" type="sibTrans" cxnId="{4B2D5B7E-3D80-4A53-B305-10F747B8CBB0}">
      <dgm:prSet/>
      <dgm:spPr/>
      <dgm:t>
        <a:bodyPr/>
        <a:lstStyle/>
        <a:p>
          <a:endParaRPr lang="en-GB"/>
        </a:p>
      </dgm:t>
    </dgm:pt>
    <dgm:pt modelId="{9B51B729-3C0E-4C61-BEDF-E53DF4EF088D}" type="pres">
      <dgm:prSet presAssocID="{129420AF-192B-475D-BF41-343D542F358F}" presName="cycle" presStyleCnt="0">
        <dgm:presLayoutVars>
          <dgm:dir/>
          <dgm:resizeHandles val="exact"/>
        </dgm:presLayoutVars>
      </dgm:prSet>
      <dgm:spPr/>
    </dgm:pt>
    <dgm:pt modelId="{7E49BBB4-A254-4907-9FAA-6A5979D3B08A}" type="pres">
      <dgm:prSet presAssocID="{A1790AC5-7956-40AD-9576-BD6C21F6BAB6}" presName="node" presStyleLbl="node1" presStyleIdx="0" presStyleCnt="5">
        <dgm:presLayoutVars>
          <dgm:bulletEnabled val="1"/>
        </dgm:presLayoutVars>
      </dgm:prSet>
      <dgm:spPr/>
    </dgm:pt>
    <dgm:pt modelId="{81EC8F88-BADD-4EE1-83F2-21DBC0CAF06C}" type="pres">
      <dgm:prSet presAssocID="{0E4AB5CF-483D-4DBF-8E1B-B96E0CBEA850}" presName="sibTrans" presStyleLbl="sibTrans2D1" presStyleIdx="0" presStyleCnt="5"/>
      <dgm:spPr/>
    </dgm:pt>
    <dgm:pt modelId="{F0B24711-36BE-47CE-976D-1D5426D363A4}" type="pres">
      <dgm:prSet presAssocID="{0E4AB5CF-483D-4DBF-8E1B-B96E0CBEA850}" presName="connectorText" presStyleLbl="sibTrans2D1" presStyleIdx="0" presStyleCnt="5"/>
      <dgm:spPr/>
    </dgm:pt>
    <dgm:pt modelId="{AA08A33D-384D-4BC7-B94C-B4BD31B96E81}" type="pres">
      <dgm:prSet presAssocID="{A4DBD602-56AD-4286-A884-792A2F70FCB0}" presName="node" presStyleLbl="node1" presStyleIdx="1" presStyleCnt="5">
        <dgm:presLayoutVars>
          <dgm:bulletEnabled val="1"/>
        </dgm:presLayoutVars>
      </dgm:prSet>
      <dgm:spPr/>
    </dgm:pt>
    <dgm:pt modelId="{83EB518E-BD8D-427E-91DA-021F53633EFB}" type="pres">
      <dgm:prSet presAssocID="{4D28B0E1-9A89-4AEA-9A59-8DEAE10B0EF9}" presName="sibTrans" presStyleLbl="sibTrans2D1" presStyleIdx="1" presStyleCnt="5"/>
      <dgm:spPr/>
    </dgm:pt>
    <dgm:pt modelId="{0F37AE84-FECD-410E-BF9F-0A7570B908F2}" type="pres">
      <dgm:prSet presAssocID="{4D28B0E1-9A89-4AEA-9A59-8DEAE10B0EF9}" presName="connectorText" presStyleLbl="sibTrans2D1" presStyleIdx="1" presStyleCnt="5"/>
      <dgm:spPr/>
    </dgm:pt>
    <dgm:pt modelId="{558BCB82-22EE-41A4-AC8C-85D3F6B5681B}" type="pres">
      <dgm:prSet presAssocID="{3990635F-74F0-486F-9F4E-4E60090AA5AF}" presName="node" presStyleLbl="node1" presStyleIdx="2" presStyleCnt="5">
        <dgm:presLayoutVars>
          <dgm:bulletEnabled val="1"/>
        </dgm:presLayoutVars>
      </dgm:prSet>
      <dgm:spPr/>
    </dgm:pt>
    <dgm:pt modelId="{609B8BB7-C126-4317-9C91-D29B30EB7E49}" type="pres">
      <dgm:prSet presAssocID="{384ED501-8829-4724-A384-6FD3ADFB98F8}" presName="sibTrans" presStyleLbl="sibTrans2D1" presStyleIdx="2" presStyleCnt="5"/>
      <dgm:spPr/>
    </dgm:pt>
    <dgm:pt modelId="{AE98C795-DB10-411F-BC72-7C3F0B107314}" type="pres">
      <dgm:prSet presAssocID="{384ED501-8829-4724-A384-6FD3ADFB98F8}" presName="connectorText" presStyleLbl="sibTrans2D1" presStyleIdx="2" presStyleCnt="5"/>
      <dgm:spPr/>
    </dgm:pt>
    <dgm:pt modelId="{A1A37D0A-F5C1-4FFA-9750-B83170AA4683}" type="pres">
      <dgm:prSet presAssocID="{4D179383-6D06-412B-828D-D9D565258419}" presName="node" presStyleLbl="node1" presStyleIdx="3" presStyleCnt="5">
        <dgm:presLayoutVars>
          <dgm:bulletEnabled val="1"/>
        </dgm:presLayoutVars>
      </dgm:prSet>
      <dgm:spPr/>
    </dgm:pt>
    <dgm:pt modelId="{631C028E-688D-4123-AA73-FD7F7FFC3296}" type="pres">
      <dgm:prSet presAssocID="{B9222D7C-5EA6-45F9-A37C-5BF1B41F0FF5}" presName="sibTrans" presStyleLbl="sibTrans2D1" presStyleIdx="3" presStyleCnt="5"/>
      <dgm:spPr/>
    </dgm:pt>
    <dgm:pt modelId="{062E4BE3-639C-430F-8C56-F282CCCC5C08}" type="pres">
      <dgm:prSet presAssocID="{B9222D7C-5EA6-45F9-A37C-5BF1B41F0FF5}" presName="connectorText" presStyleLbl="sibTrans2D1" presStyleIdx="3" presStyleCnt="5"/>
      <dgm:spPr/>
    </dgm:pt>
    <dgm:pt modelId="{A66231F1-F6D4-49F8-8C97-97000F647E82}" type="pres">
      <dgm:prSet presAssocID="{52D5A8B6-FA87-4DEC-B2FC-E5EAB2000A19}" presName="node" presStyleLbl="node1" presStyleIdx="4" presStyleCnt="5">
        <dgm:presLayoutVars>
          <dgm:bulletEnabled val="1"/>
        </dgm:presLayoutVars>
      </dgm:prSet>
      <dgm:spPr/>
    </dgm:pt>
    <dgm:pt modelId="{7D2F202D-7E8C-4934-8300-F4C88D9F8E3E}" type="pres">
      <dgm:prSet presAssocID="{F285805D-5D41-4090-89AA-CB869DCA23EC}" presName="sibTrans" presStyleLbl="sibTrans2D1" presStyleIdx="4" presStyleCnt="5"/>
      <dgm:spPr/>
    </dgm:pt>
    <dgm:pt modelId="{89E368E7-461A-4F9D-9476-BD8625E5346F}" type="pres">
      <dgm:prSet presAssocID="{F285805D-5D41-4090-89AA-CB869DCA23EC}" presName="connectorText" presStyleLbl="sibTrans2D1" presStyleIdx="4" presStyleCnt="5"/>
      <dgm:spPr/>
    </dgm:pt>
  </dgm:ptLst>
  <dgm:cxnLst>
    <dgm:cxn modelId="{38E0280C-99EB-417A-B866-EE41B5555CD5}" srcId="{129420AF-192B-475D-BF41-343D542F358F}" destId="{3990635F-74F0-486F-9F4E-4E60090AA5AF}" srcOrd="2" destOrd="0" parTransId="{6596A6FA-B54E-427B-B2B9-6F69B77778BE}" sibTransId="{384ED501-8829-4724-A384-6FD3ADFB98F8}"/>
    <dgm:cxn modelId="{E45D8528-6D1D-46E8-925A-9A731990CED0}" type="presOf" srcId="{A4DBD602-56AD-4286-A884-792A2F70FCB0}" destId="{AA08A33D-384D-4BC7-B94C-B4BD31B96E81}" srcOrd="0" destOrd="0" presId="urn:microsoft.com/office/officeart/2005/8/layout/cycle2"/>
    <dgm:cxn modelId="{E984953A-24CC-4BF8-9050-3823E55B5818}" type="presOf" srcId="{129420AF-192B-475D-BF41-343D542F358F}" destId="{9B51B729-3C0E-4C61-BEDF-E53DF4EF088D}" srcOrd="0" destOrd="0" presId="urn:microsoft.com/office/officeart/2005/8/layout/cycle2"/>
    <dgm:cxn modelId="{698ECD3B-0669-4BE4-9CD9-539963A6F7F4}" type="presOf" srcId="{4D28B0E1-9A89-4AEA-9A59-8DEAE10B0EF9}" destId="{0F37AE84-FECD-410E-BF9F-0A7570B908F2}" srcOrd="1" destOrd="0" presId="urn:microsoft.com/office/officeart/2005/8/layout/cycle2"/>
    <dgm:cxn modelId="{DA51A73D-098D-4373-9AF7-600FD0501EFA}" srcId="{129420AF-192B-475D-BF41-343D542F358F}" destId="{A4DBD602-56AD-4286-A884-792A2F70FCB0}" srcOrd="1" destOrd="0" parTransId="{27557F5C-589F-4A84-A0DA-6CF835354B41}" sibTransId="{4D28B0E1-9A89-4AEA-9A59-8DEAE10B0EF9}"/>
    <dgm:cxn modelId="{3E098B3E-3A60-4327-AF75-29D381B8FCCF}" type="presOf" srcId="{B9222D7C-5EA6-45F9-A37C-5BF1B41F0FF5}" destId="{631C028E-688D-4123-AA73-FD7F7FFC3296}" srcOrd="0" destOrd="0" presId="urn:microsoft.com/office/officeart/2005/8/layout/cycle2"/>
    <dgm:cxn modelId="{6ADA0F5B-7AEA-4F96-BF64-EF11DEB54300}" type="presOf" srcId="{3990635F-74F0-486F-9F4E-4E60090AA5AF}" destId="{558BCB82-22EE-41A4-AC8C-85D3F6B5681B}" srcOrd="0" destOrd="0" presId="urn:microsoft.com/office/officeart/2005/8/layout/cycle2"/>
    <dgm:cxn modelId="{ADBBDC61-EC2A-4383-80BA-45D942BD12F2}" type="presOf" srcId="{4D179383-6D06-412B-828D-D9D565258419}" destId="{A1A37D0A-F5C1-4FFA-9750-B83170AA4683}" srcOrd="0" destOrd="0" presId="urn:microsoft.com/office/officeart/2005/8/layout/cycle2"/>
    <dgm:cxn modelId="{4A83FC61-A3EC-4CCF-AE2F-20B769068E79}" type="presOf" srcId="{B9222D7C-5EA6-45F9-A37C-5BF1B41F0FF5}" destId="{062E4BE3-639C-430F-8C56-F282CCCC5C08}" srcOrd="1" destOrd="0" presId="urn:microsoft.com/office/officeart/2005/8/layout/cycle2"/>
    <dgm:cxn modelId="{90CECA62-73F0-4613-A25A-87C113EEB0B9}" type="presOf" srcId="{F285805D-5D41-4090-89AA-CB869DCA23EC}" destId="{7D2F202D-7E8C-4934-8300-F4C88D9F8E3E}" srcOrd="0" destOrd="0" presId="urn:microsoft.com/office/officeart/2005/8/layout/cycle2"/>
    <dgm:cxn modelId="{133BE364-7578-4FDD-8C9E-2CBFF83F813C}" type="presOf" srcId="{0E4AB5CF-483D-4DBF-8E1B-B96E0CBEA850}" destId="{81EC8F88-BADD-4EE1-83F2-21DBC0CAF06C}" srcOrd="0" destOrd="0" presId="urn:microsoft.com/office/officeart/2005/8/layout/cycle2"/>
    <dgm:cxn modelId="{D212E06A-B2B0-4317-9680-E50366B4EFFA}" type="presOf" srcId="{0E4AB5CF-483D-4DBF-8E1B-B96E0CBEA850}" destId="{F0B24711-36BE-47CE-976D-1D5426D363A4}" srcOrd="1" destOrd="0" presId="urn:microsoft.com/office/officeart/2005/8/layout/cycle2"/>
    <dgm:cxn modelId="{409FDE6C-0A0D-4CF9-9079-B56D54D80CC2}" type="presOf" srcId="{A1790AC5-7956-40AD-9576-BD6C21F6BAB6}" destId="{7E49BBB4-A254-4907-9FAA-6A5979D3B08A}" srcOrd="0" destOrd="0" presId="urn:microsoft.com/office/officeart/2005/8/layout/cycle2"/>
    <dgm:cxn modelId="{BD2EBA50-7230-4BCD-9EBB-92ACA36D1B48}" type="presOf" srcId="{52D5A8B6-FA87-4DEC-B2FC-E5EAB2000A19}" destId="{A66231F1-F6D4-49F8-8C97-97000F647E82}" srcOrd="0" destOrd="0" presId="urn:microsoft.com/office/officeart/2005/8/layout/cycle2"/>
    <dgm:cxn modelId="{A73B0A58-016C-469D-82C3-98366E71443D}" type="presOf" srcId="{F285805D-5D41-4090-89AA-CB869DCA23EC}" destId="{89E368E7-461A-4F9D-9476-BD8625E5346F}" srcOrd="1" destOrd="0" presId="urn:microsoft.com/office/officeart/2005/8/layout/cycle2"/>
    <dgm:cxn modelId="{4B2D5B7E-3D80-4A53-B305-10F747B8CBB0}" srcId="{129420AF-192B-475D-BF41-343D542F358F}" destId="{52D5A8B6-FA87-4DEC-B2FC-E5EAB2000A19}" srcOrd="4" destOrd="0" parTransId="{9B3D8C35-DD42-4669-AA29-76D81A418D00}" sibTransId="{F285805D-5D41-4090-89AA-CB869DCA23EC}"/>
    <dgm:cxn modelId="{2B15A3A7-BFAC-4157-B3D0-079328BB4EBD}" type="presOf" srcId="{384ED501-8829-4724-A384-6FD3ADFB98F8}" destId="{AE98C795-DB10-411F-BC72-7C3F0B107314}" srcOrd="1" destOrd="0" presId="urn:microsoft.com/office/officeart/2005/8/layout/cycle2"/>
    <dgm:cxn modelId="{EEF9FBAF-027D-4BFD-AC70-81CCEBE2C744}" type="presOf" srcId="{384ED501-8829-4724-A384-6FD3ADFB98F8}" destId="{609B8BB7-C126-4317-9C91-D29B30EB7E49}" srcOrd="0" destOrd="0" presId="urn:microsoft.com/office/officeart/2005/8/layout/cycle2"/>
    <dgm:cxn modelId="{31B422B0-15D1-4EE8-B5F2-27E1927383E9}" type="presOf" srcId="{4D28B0E1-9A89-4AEA-9A59-8DEAE10B0EF9}" destId="{83EB518E-BD8D-427E-91DA-021F53633EFB}" srcOrd="0" destOrd="0" presId="urn:microsoft.com/office/officeart/2005/8/layout/cycle2"/>
    <dgm:cxn modelId="{B639C0B7-D040-4919-A2FB-C9B433DC0EA7}" srcId="{129420AF-192B-475D-BF41-343D542F358F}" destId="{A1790AC5-7956-40AD-9576-BD6C21F6BAB6}" srcOrd="0" destOrd="0" parTransId="{928D07C7-C73F-46D1-86BE-831924525188}" sibTransId="{0E4AB5CF-483D-4DBF-8E1B-B96E0CBEA850}"/>
    <dgm:cxn modelId="{325329C2-684D-4863-8AD9-1B9BD79EF7B9}" srcId="{129420AF-192B-475D-BF41-343D542F358F}" destId="{4D179383-6D06-412B-828D-D9D565258419}" srcOrd="3" destOrd="0" parTransId="{5944B7CB-A3AF-469C-A4BA-33CCF9D53382}" sibTransId="{B9222D7C-5EA6-45F9-A37C-5BF1B41F0FF5}"/>
    <dgm:cxn modelId="{8A84012D-4160-487C-9400-8F54766362C7}" type="presParOf" srcId="{9B51B729-3C0E-4C61-BEDF-E53DF4EF088D}" destId="{7E49BBB4-A254-4907-9FAA-6A5979D3B08A}" srcOrd="0" destOrd="0" presId="urn:microsoft.com/office/officeart/2005/8/layout/cycle2"/>
    <dgm:cxn modelId="{BC96D0C6-F385-400B-8F0C-01F5EF60DEB0}" type="presParOf" srcId="{9B51B729-3C0E-4C61-BEDF-E53DF4EF088D}" destId="{81EC8F88-BADD-4EE1-83F2-21DBC0CAF06C}" srcOrd="1" destOrd="0" presId="urn:microsoft.com/office/officeart/2005/8/layout/cycle2"/>
    <dgm:cxn modelId="{B7640BC3-F264-4505-8215-283C01DDE52A}" type="presParOf" srcId="{81EC8F88-BADD-4EE1-83F2-21DBC0CAF06C}" destId="{F0B24711-36BE-47CE-976D-1D5426D363A4}" srcOrd="0" destOrd="0" presId="urn:microsoft.com/office/officeart/2005/8/layout/cycle2"/>
    <dgm:cxn modelId="{44F9036D-6401-4138-9F29-67F80801DC3F}" type="presParOf" srcId="{9B51B729-3C0E-4C61-BEDF-E53DF4EF088D}" destId="{AA08A33D-384D-4BC7-B94C-B4BD31B96E81}" srcOrd="2" destOrd="0" presId="urn:microsoft.com/office/officeart/2005/8/layout/cycle2"/>
    <dgm:cxn modelId="{3EE33ABB-E58A-40F2-8FB5-691FD8F0827C}" type="presParOf" srcId="{9B51B729-3C0E-4C61-BEDF-E53DF4EF088D}" destId="{83EB518E-BD8D-427E-91DA-021F53633EFB}" srcOrd="3" destOrd="0" presId="urn:microsoft.com/office/officeart/2005/8/layout/cycle2"/>
    <dgm:cxn modelId="{F5173B40-9ADD-4A5B-AA0C-7877A61F4523}" type="presParOf" srcId="{83EB518E-BD8D-427E-91DA-021F53633EFB}" destId="{0F37AE84-FECD-410E-BF9F-0A7570B908F2}" srcOrd="0" destOrd="0" presId="urn:microsoft.com/office/officeart/2005/8/layout/cycle2"/>
    <dgm:cxn modelId="{62880161-A4D6-4CFF-960B-CEEA7E1785FC}" type="presParOf" srcId="{9B51B729-3C0E-4C61-BEDF-E53DF4EF088D}" destId="{558BCB82-22EE-41A4-AC8C-85D3F6B5681B}" srcOrd="4" destOrd="0" presId="urn:microsoft.com/office/officeart/2005/8/layout/cycle2"/>
    <dgm:cxn modelId="{FC2C17A5-101A-4808-9B6B-14F070F69DC5}" type="presParOf" srcId="{9B51B729-3C0E-4C61-BEDF-E53DF4EF088D}" destId="{609B8BB7-C126-4317-9C91-D29B30EB7E49}" srcOrd="5" destOrd="0" presId="urn:microsoft.com/office/officeart/2005/8/layout/cycle2"/>
    <dgm:cxn modelId="{90687E53-2607-46C9-8F13-88F2CB8D22BD}" type="presParOf" srcId="{609B8BB7-C126-4317-9C91-D29B30EB7E49}" destId="{AE98C795-DB10-411F-BC72-7C3F0B107314}" srcOrd="0" destOrd="0" presId="urn:microsoft.com/office/officeart/2005/8/layout/cycle2"/>
    <dgm:cxn modelId="{00DE1912-DCEE-468B-9F9F-72891F1C2802}" type="presParOf" srcId="{9B51B729-3C0E-4C61-BEDF-E53DF4EF088D}" destId="{A1A37D0A-F5C1-4FFA-9750-B83170AA4683}" srcOrd="6" destOrd="0" presId="urn:microsoft.com/office/officeart/2005/8/layout/cycle2"/>
    <dgm:cxn modelId="{856E882A-885C-44EC-A4B1-58952EA8F035}" type="presParOf" srcId="{9B51B729-3C0E-4C61-BEDF-E53DF4EF088D}" destId="{631C028E-688D-4123-AA73-FD7F7FFC3296}" srcOrd="7" destOrd="0" presId="urn:microsoft.com/office/officeart/2005/8/layout/cycle2"/>
    <dgm:cxn modelId="{DE2D2E29-64F1-4925-8803-6B1A763BEB80}" type="presParOf" srcId="{631C028E-688D-4123-AA73-FD7F7FFC3296}" destId="{062E4BE3-639C-430F-8C56-F282CCCC5C08}" srcOrd="0" destOrd="0" presId="urn:microsoft.com/office/officeart/2005/8/layout/cycle2"/>
    <dgm:cxn modelId="{7E3C36A3-41A9-4BC9-A971-266F60A01E61}" type="presParOf" srcId="{9B51B729-3C0E-4C61-BEDF-E53DF4EF088D}" destId="{A66231F1-F6D4-49F8-8C97-97000F647E82}" srcOrd="8" destOrd="0" presId="urn:microsoft.com/office/officeart/2005/8/layout/cycle2"/>
    <dgm:cxn modelId="{59BD2352-38F5-416B-91E4-F567C51D172F}" type="presParOf" srcId="{9B51B729-3C0E-4C61-BEDF-E53DF4EF088D}" destId="{7D2F202D-7E8C-4934-8300-F4C88D9F8E3E}" srcOrd="9" destOrd="0" presId="urn:microsoft.com/office/officeart/2005/8/layout/cycle2"/>
    <dgm:cxn modelId="{02AAF3C4-0D43-4673-9315-5F68CB274E67}" type="presParOf" srcId="{7D2F202D-7E8C-4934-8300-F4C88D9F8E3E}" destId="{89E368E7-461A-4F9D-9476-BD8625E5346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9BBB4-A254-4907-9FAA-6A5979D3B08A}">
      <dsp:nvSpPr>
        <dsp:cNvPr id="0" name=""/>
        <dsp:cNvSpPr/>
      </dsp:nvSpPr>
      <dsp:spPr>
        <a:xfrm>
          <a:off x="646796" y="254"/>
          <a:ext cx="507412" cy="50741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721105" y="74563"/>
        <a:ext cx="358794" cy="358794"/>
      </dsp:txXfrm>
    </dsp:sp>
    <dsp:sp modelId="{81EC8F88-BADD-4EE1-83F2-21DBC0CAF06C}">
      <dsp:nvSpPr>
        <dsp:cNvPr id="0" name=""/>
        <dsp:cNvSpPr/>
      </dsp:nvSpPr>
      <dsp:spPr>
        <a:xfrm rot="2160000">
          <a:off x="1138221" y="390122"/>
          <a:ext cx="135091" cy="171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1142091" y="412461"/>
        <a:ext cx="94564" cy="102751"/>
      </dsp:txXfrm>
    </dsp:sp>
    <dsp:sp modelId="{AA08A33D-384D-4BC7-B94C-B4BD31B96E81}">
      <dsp:nvSpPr>
        <dsp:cNvPr id="0" name=""/>
        <dsp:cNvSpPr/>
      </dsp:nvSpPr>
      <dsp:spPr>
        <a:xfrm>
          <a:off x="1263512" y="448324"/>
          <a:ext cx="507412" cy="507412"/>
        </a:xfrm>
        <a:prstGeom prst="ellipse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1337821" y="522633"/>
        <a:ext cx="358794" cy="358794"/>
      </dsp:txXfrm>
    </dsp:sp>
    <dsp:sp modelId="{83EB518E-BD8D-427E-91DA-021F53633EFB}">
      <dsp:nvSpPr>
        <dsp:cNvPr id="0" name=""/>
        <dsp:cNvSpPr/>
      </dsp:nvSpPr>
      <dsp:spPr>
        <a:xfrm rot="6480000">
          <a:off x="1333072" y="975265"/>
          <a:ext cx="135091" cy="171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10800000">
        <a:off x="1359597" y="990243"/>
        <a:ext cx="94564" cy="102751"/>
      </dsp:txXfrm>
    </dsp:sp>
    <dsp:sp modelId="{558BCB82-22EE-41A4-AC8C-85D3F6B5681B}">
      <dsp:nvSpPr>
        <dsp:cNvPr id="0" name=""/>
        <dsp:cNvSpPr/>
      </dsp:nvSpPr>
      <dsp:spPr>
        <a:xfrm>
          <a:off x="1027948" y="1173317"/>
          <a:ext cx="507412" cy="507412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 dirty="0"/>
        </a:p>
      </dsp:txBody>
      <dsp:txXfrm>
        <a:off x="1102257" y="1247626"/>
        <a:ext cx="358794" cy="358794"/>
      </dsp:txXfrm>
    </dsp:sp>
    <dsp:sp modelId="{609B8BB7-C126-4317-9C91-D29B30EB7E49}">
      <dsp:nvSpPr>
        <dsp:cNvPr id="0" name=""/>
        <dsp:cNvSpPr/>
      </dsp:nvSpPr>
      <dsp:spPr>
        <a:xfrm rot="10800000">
          <a:off x="836780" y="1341398"/>
          <a:ext cx="135091" cy="171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10800000">
        <a:off x="877307" y="1375648"/>
        <a:ext cx="94564" cy="102751"/>
      </dsp:txXfrm>
    </dsp:sp>
    <dsp:sp modelId="{A1A37D0A-F5C1-4FFA-9750-B83170AA4683}">
      <dsp:nvSpPr>
        <dsp:cNvPr id="0" name=""/>
        <dsp:cNvSpPr/>
      </dsp:nvSpPr>
      <dsp:spPr>
        <a:xfrm>
          <a:off x="265645" y="1173317"/>
          <a:ext cx="507412" cy="507412"/>
        </a:xfrm>
        <a:prstGeom prst="ellipse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339954" y="1247626"/>
        <a:ext cx="358794" cy="358794"/>
      </dsp:txXfrm>
    </dsp:sp>
    <dsp:sp modelId="{631C028E-688D-4123-AA73-FD7F7FFC3296}">
      <dsp:nvSpPr>
        <dsp:cNvPr id="0" name=""/>
        <dsp:cNvSpPr/>
      </dsp:nvSpPr>
      <dsp:spPr>
        <a:xfrm rot="15120000">
          <a:off x="335204" y="982538"/>
          <a:ext cx="135091" cy="171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10800000">
        <a:off x="361729" y="1036060"/>
        <a:ext cx="94564" cy="102751"/>
      </dsp:txXfrm>
    </dsp:sp>
    <dsp:sp modelId="{A66231F1-F6D4-49F8-8C97-97000F647E82}">
      <dsp:nvSpPr>
        <dsp:cNvPr id="0" name=""/>
        <dsp:cNvSpPr/>
      </dsp:nvSpPr>
      <dsp:spPr>
        <a:xfrm>
          <a:off x="30080" y="448324"/>
          <a:ext cx="507412" cy="507412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104389" y="522633"/>
        <a:ext cx="358794" cy="358794"/>
      </dsp:txXfrm>
    </dsp:sp>
    <dsp:sp modelId="{7D2F202D-7E8C-4934-8300-F4C88D9F8E3E}">
      <dsp:nvSpPr>
        <dsp:cNvPr id="0" name=""/>
        <dsp:cNvSpPr/>
      </dsp:nvSpPr>
      <dsp:spPr>
        <a:xfrm rot="19440000">
          <a:off x="521505" y="394617"/>
          <a:ext cx="135091" cy="171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525375" y="440778"/>
        <a:ext cx="94564" cy="102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E87C2-E2A2-404E-B7D3-B912EAC9F16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B4553-FAF7-421C-8DD0-3E5D01EBCF9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2.svg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0" y="-15552"/>
            <a:ext cx="6858000" cy="14036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340768" y="-15552"/>
            <a:ext cx="43924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Your Poster Title</a:t>
            </a:r>
          </a:p>
          <a:p>
            <a:pPr algn="ctr"/>
            <a:r>
              <a:rPr lang="en-GB" sz="2000" dirty="0"/>
              <a:t>Names of authors &amp; affiliations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23" y="1616630"/>
            <a:ext cx="1440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3">
                    <a:lumMod val="75000"/>
                  </a:schemeClr>
                </a:solidFill>
              </a:rPr>
              <a:t>Introduction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3759" y="1625924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3">
                    <a:lumMod val="75000"/>
                  </a:schemeClr>
                </a:solidFill>
              </a:rPr>
              <a:t>Method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97760" y="1673611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3">
                    <a:lumMod val="75000"/>
                  </a:schemeClr>
                </a:solidFill>
              </a:rPr>
              <a:t>Results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807" y="7627069"/>
            <a:ext cx="31863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3">
                    <a:lumMod val="75000"/>
                  </a:schemeClr>
                </a:solidFill>
              </a:rPr>
              <a:t>Conclusions &amp; Key Points</a:t>
            </a:r>
          </a:p>
        </p:txBody>
      </p:sp>
      <p:graphicFrame>
        <p:nvGraphicFramePr>
          <p:cNvPr id="28" name="Chart 27"/>
          <p:cNvGraphicFramePr/>
          <p:nvPr>
            <p:extLst>
              <p:ext uri="{D42A27DB-BD31-4B8C-83A1-F6EECF244321}">
                <p14:modId xmlns:p14="http://schemas.microsoft.com/office/powerpoint/2010/main" val="2796467252"/>
              </p:ext>
            </p:extLst>
          </p:nvPr>
        </p:nvGraphicFramePr>
        <p:xfrm>
          <a:off x="4011589" y="4497293"/>
          <a:ext cx="2670752" cy="2363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9" name="Chart 28"/>
          <p:cNvGraphicFramePr/>
          <p:nvPr>
            <p:extLst>
              <p:ext uri="{D42A27DB-BD31-4B8C-83A1-F6EECF244321}">
                <p14:modId xmlns:p14="http://schemas.microsoft.com/office/powerpoint/2010/main" val="1737522641"/>
              </p:ext>
            </p:extLst>
          </p:nvPr>
        </p:nvGraphicFramePr>
        <p:xfrm>
          <a:off x="3492489" y="7796346"/>
          <a:ext cx="3230978" cy="1774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916832" y="829380"/>
            <a:ext cx="3420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BACCN Conference 2026</a:t>
            </a:r>
            <a:br>
              <a:rPr lang="en-GB" sz="1400" b="1" dirty="0"/>
            </a:br>
            <a:r>
              <a:rPr lang="en-GB" sz="1400" dirty="0"/>
              <a:t>12 &amp; 13 October, Belfast</a:t>
            </a:r>
          </a:p>
        </p:txBody>
      </p:sp>
      <p:cxnSp>
        <p:nvCxnSpPr>
          <p:cNvPr id="22" name="Straight Connector 21"/>
          <p:cNvCxnSpPr>
            <a:cxnSpLocks/>
          </p:cNvCxnSpPr>
          <p:nvPr/>
        </p:nvCxnSpPr>
        <p:spPr>
          <a:xfrm flipH="1">
            <a:off x="1688984" y="1712640"/>
            <a:ext cx="11824" cy="5472608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0" y="1388097"/>
            <a:ext cx="6858000" cy="9601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4068890" y="2491759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749723" y="2491759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394" y="2491759"/>
            <a:ext cx="1602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6632" y="8012371"/>
            <a:ext cx="393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Text to be added here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56803" y="5734947"/>
            <a:ext cx="859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Insert </a:t>
            </a:r>
            <a:r>
              <a:rPr lang="en-GB" sz="1400" dirty="0" err="1"/>
              <a:t>pic</a:t>
            </a:r>
            <a:endParaRPr lang="en-GB" sz="14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E1AE984-CADD-4764-8817-9B24C9B16E9E}"/>
              </a:ext>
            </a:extLst>
          </p:cNvPr>
          <p:cNvCxnSpPr>
            <a:cxnSpLocks/>
          </p:cNvCxnSpPr>
          <p:nvPr/>
        </p:nvCxnSpPr>
        <p:spPr>
          <a:xfrm>
            <a:off x="93305" y="7401272"/>
            <a:ext cx="6377712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272C87C-6354-C7D3-FC10-733D1B835095}"/>
              </a:ext>
            </a:extLst>
          </p:cNvPr>
          <p:cNvCxnSpPr>
            <a:cxnSpLocks/>
          </p:cNvCxnSpPr>
          <p:nvPr/>
        </p:nvCxnSpPr>
        <p:spPr>
          <a:xfrm flipH="1">
            <a:off x="3921232" y="1700132"/>
            <a:ext cx="11824" cy="5472608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AF29984-FF04-240B-C75D-51BAC5F667D2}"/>
              </a:ext>
            </a:extLst>
          </p:cNvPr>
          <p:cNvCxnSpPr>
            <a:cxnSpLocks/>
          </p:cNvCxnSpPr>
          <p:nvPr/>
        </p:nvCxnSpPr>
        <p:spPr>
          <a:xfrm>
            <a:off x="102671" y="5601072"/>
            <a:ext cx="1454121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AE4A3FE1-D4E5-D204-F5F2-3AEEECD703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7661827"/>
              </p:ext>
            </p:extLst>
          </p:nvPr>
        </p:nvGraphicFramePr>
        <p:xfrm>
          <a:off x="1826016" y="3131974"/>
          <a:ext cx="1801006" cy="1680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9" name="Graphic 18" descr="Group outline">
            <a:extLst>
              <a:ext uri="{FF2B5EF4-FFF2-40B4-BE49-F238E27FC236}">
                <a16:creationId xmlns:a16="http://schemas.microsoft.com/office/drawing/2014/main" id="{D4F30BB8-8FDE-12F3-2E5E-BE0C2EC2C75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29368" y="6089472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A5DF3D15FDD24B8A75B2071489B98A" ma:contentTypeVersion="19" ma:contentTypeDescription="Create a new document." ma:contentTypeScope="" ma:versionID="1e14a9e76270110075a2ea6118a813ed">
  <xsd:schema xmlns:xsd="http://www.w3.org/2001/XMLSchema" xmlns:xs="http://www.w3.org/2001/XMLSchema" xmlns:p="http://schemas.microsoft.com/office/2006/metadata/properties" xmlns:ns2="4cc1d5af-9ec2-401f-9764-4b8e1f43630e" xmlns:ns3="b78a452d-3a0f-497c-b1b7-d27eaaabd5d3" targetNamespace="http://schemas.microsoft.com/office/2006/metadata/properties" ma:root="true" ma:fieldsID="583fe0fb2605302b1e057687be9cb0db" ns2:_="" ns3:_="">
    <xsd:import namespace="4cc1d5af-9ec2-401f-9764-4b8e1f43630e"/>
    <xsd:import namespace="b78a452d-3a0f-497c-b1b7-d27eaaabd5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2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c1d5af-9ec2-401f-9764-4b8e1f43630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internalName="SharingHintHash" ma:readOnly="true">
      <xsd:simpleType>
        <xsd:restriction base="dms:Text"/>
      </xsd:simpleType>
    </xsd:element>
    <xsd:element name="TaxCatchAll" ma:index="27" nillable="true" ma:displayName="Taxonomy Catch All Column" ma:hidden="true" ma:list="{0527f014-4097-48b8-a236-ca29e644db8b}" ma:internalName="TaxCatchAll" ma:showField="CatchAllData" ma:web="4cc1d5af-9ec2-401f-9764-4b8e1f4363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452d-3a0f-497c-b1b7-d27eaaabd5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8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5bf1aff-2095-4329-ab1f-3dcf709042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cc1d5af-9ec2-401f-9764-4b8e1f43630e">DV6FPVU3AH3X-1-29316</_dlc_DocId>
    <_dlc_DocIdUrl xmlns="4cc1d5af-9ec2-401f-9764-4b8e1f43630e">
      <Url>https://echoevents.sharepoint.com/sites/BACCN/_layouts/15/DocIdRedir.aspx?ID=DV6FPVU3AH3X-1-29316</Url>
      <Description>DV6FPVU3AH3X-1-29316</Description>
    </_dlc_DocIdUrl>
    <TaxCatchAll xmlns="4cc1d5af-9ec2-401f-9764-4b8e1f43630e" xsi:nil="true"/>
    <lcf76f155ced4ddcb4097134ff3c332f xmlns="b78a452d-3a0f-497c-b1b7-d27eaaabd5d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64335A-C931-44C9-9C71-425E1C01BC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c1d5af-9ec2-401f-9764-4b8e1f43630e"/>
    <ds:schemaRef ds:uri="b78a452d-3a0f-497c-b1b7-d27eaaabd5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40E6A9-0AF1-458F-814C-281202875B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084BD6-AFBA-402E-8154-1F0DF272DA9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01695D2-95BB-4F4C-8386-F026065A12D2}">
  <ds:schemaRefs>
    <ds:schemaRef ds:uri="http://schemas.openxmlformats.org/package/2006/metadata/core-properties"/>
    <ds:schemaRef ds:uri="b78a452d-3a0f-497c-b1b7-d27eaaabd5d3"/>
    <ds:schemaRef ds:uri="http://schemas.microsoft.com/office/2006/documentManagement/types"/>
    <ds:schemaRef ds:uri="http://schemas.microsoft.com/office/infopath/2007/PartnerControls"/>
    <ds:schemaRef ds:uri="4cc1d5af-9ec2-401f-9764-4b8e1f43630e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claire</dc:creator>
  <cp:lastModifiedBy>Abbie West</cp:lastModifiedBy>
  <cp:revision>143</cp:revision>
  <dcterms:created xsi:type="dcterms:W3CDTF">2014-03-19T10:45:09Z</dcterms:created>
  <dcterms:modified xsi:type="dcterms:W3CDTF">2025-12-03T13:33:15Z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0x0101002EA5DF3D15FDD24B8A75B2071489B98A</vt:lpwstr>
  </property>
  <property fmtid="{D5CDD505-2E9C-101B-9397-08002B2CF9AE}" pid="3" name="_dlc_DocIdItemGuid">
    <vt:lpwstr>9cba4d30-47bb-4ed6-8468-54f889f00658</vt:lpwstr>
  </property>
  <property fmtid="{D5CDD505-2E9C-101B-9397-08002B2CF9AE}" pid="4" name="MediaServiceImageTags">
    <vt:lpwstr/>
  </property>
</Properties>
</file>