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5"/>
  </p:sldMasterIdLst>
  <p:sldIdLst>
    <p:sldId id="256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2150" y="-97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bie West" userId="7d3ee89d-ddb5-4387-ac60-578dba373309" providerId="ADAL" clId="{DF2BE10A-3FC9-4F12-A6CE-2934F2E5B316}"/>
    <pc:docChg chg="undo custSel modSld">
      <pc:chgData name="Abbie West" userId="7d3ee89d-ddb5-4387-ac60-578dba373309" providerId="ADAL" clId="{DF2BE10A-3FC9-4F12-A6CE-2934F2E5B316}" dt="2025-12-03T13:35:20.510" v="15" actId="1076"/>
      <pc:docMkLst>
        <pc:docMk/>
      </pc:docMkLst>
      <pc:sldChg chg="addSp modSp mod">
        <pc:chgData name="Abbie West" userId="7d3ee89d-ddb5-4387-ac60-578dba373309" providerId="ADAL" clId="{DF2BE10A-3FC9-4F12-A6CE-2934F2E5B316}" dt="2025-12-03T13:35:20.510" v="15" actId="1076"/>
        <pc:sldMkLst>
          <pc:docMk/>
          <pc:sldMk cId="0" sldId="256"/>
        </pc:sldMkLst>
        <pc:spChg chg="mod">
          <ac:chgData name="Abbie West" userId="7d3ee89d-ddb5-4387-ac60-578dba373309" providerId="ADAL" clId="{DF2BE10A-3FC9-4F12-A6CE-2934F2E5B316}" dt="2025-12-03T13:21:01.656" v="2" actId="1076"/>
          <ac:spMkLst>
            <pc:docMk/>
            <pc:sldMk cId="0" sldId="256"/>
            <ac:spMk id="8" creationId="{00000000-0000-0000-0000-000000000000}"/>
          </ac:spMkLst>
        </pc:spChg>
        <pc:graphicFrameChg chg="add mod modGraphic">
          <ac:chgData name="Abbie West" userId="7d3ee89d-ddb5-4387-ac60-578dba373309" providerId="ADAL" clId="{DF2BE10A-3FC9-4F12-A6CE-2934F2E5B316}" dt="2025-12-03T13:34:32.137" v="9" actId="14100"/>
          <ac:graphicFrameMkLst>
            <pc:docMk/>
            <pc:sldMk cId="0" sldId="256"/>
            <ac:graphicFrameMk id="2" creationId="{97F54CE4-CD7F-0E2B-0ABA-A464C97F8E53}"/>
          </ac:graphicFrameMkLst>
        </pc:graphicFrameChg>
        <pc:graphicFrameChg chg="add mod modGraphic">
          <ac:chgData name="Abbie West" userId="7d3ee89d-ddb5-4387-ac60-578dba373309" providerId="ADAL" clId="{DF2BE10A-3FC9-4F12-A6CE-2934F2E5B316}" dt="2025-12-03T13:35:20.510" v="15" actId="1076"/>
          <ac:graphicFrameMkLst>
            <pc:docMk/>
            <pc:sldMk cId="0" sldId="256"/>
            <ac:graphicFrameMk id="3" creationId="{4DF1DBD8-F042-D2F5-A6F0-D1D9127C5E99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 sz="1600" dirty="0"/>
              <a:t>Chart</a:t>
            </a:r>
            <a:r>
              <a:rPr lang="en-GB" sz="1600" baseline="0" dirty="0"/>
              <a:t> </a:t>
            </a:r>
            <a:endParaRPr lang="en-GB" sz="1600" dirty="0"/>
          </a:p>
        </c:rich>
      </c:tx>
      <c:layout>
        <c:manualLayout>
          <c:xMode val="edge"/>
          <c:yMode val="edge"/>
          <c:x val="0.10010788561619514"/>
          <c:y val="3.058495043760570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299618882926052"/>
          <c:y val="0.17530823391008002"/>
          <c:w val="0.49384971718118276"/>
          <c:h val="0.625787461366340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80-4199-9AB6-5FB07899281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80-4199-9AB6-5FB07899281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80-4199-9AB6-5FB0789928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4791192"/>
        <c:axId val="74790800"/>
      </c:barChart>
      <c:catAx>
        <c:axId val="747911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74790800"/>
        <c:crosses val="autoZero"/>
        <c:auto val="1"/>
        <c:lblAlgn val="ctr"/>
        <c:lblOffset val="100"/>
        <c:noMultiLvlLbl val="0"/>
      </c:catAx>
      <c:valAx>
        <c:axId val="7479080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747911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782554353864068"/>
          <c:y val="0.3361987556938118"/>
          <c:w val="0.18263575289020173"/>
          <c:h val="0.28359696144872792"/>
        </c:manualLayout>
      </c:layout>
      <c:overlay val="0"/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A07034-56EC-48DD-94F5-006CF4A3A750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GB"/>
        </a:p>
      </dgm:t>
    </dgm:pt>
    <dgm:pt modelId="{3BADFA02-7189-4670-AD97-1DC89DE2EE22}">
      <dgm:prSet phldrT="[Text]" phldr="1"/>
      <dgm:spPr/>
      <dgm:t>
        <a:bodyPr/>
        <a:lstStyle/>
        <a:p>
          <a:endParaRPr lang="en-GB"/>
        </a:p>
      </dgm:t>
    </dgm:pt>
    <dgm:pt modelId="{4941A238-B910-4128-9D9F-317EE439D5A4}" type="parTrans" cxnId="{108404B3-8703-4BE0-8644-D98A89C8F89A}">
      <dgm:prSet/>
      <dgm:spPr/>
      <dgm:t>
        <a:bodyPr/>
        <a:lstStyle/>
        <a:p>
          <a:endParaRPr lang="en-GB"/>
        </a:p>
      </dgm:t>
    </dgm:pt>
    <dgm:pt modelId="{7A84C4E3-D65C-411C-BECB-ECCBE2CA0E8A}" type="sibTrans" cxnId="{108404B3-8703-4BE0-8644-D98A89C8F89A}">
      <dgm:prSet/>
      <dgm:spPr/>
      <dgm:t>
        <a:bodyPr/>
        <a:lstStyle/>
        <a:p>
          <a:endParaRPr lang="en-GB"/>
        </a:p>
      </dgm:t>
    </dgm:pt>
    <dgm:pt modelId="{FED98F9D-02FD-46A0-81E3-699588D8401B}">
      <dgm:prSet phldrT="[Text]" phldr="1"/>
      <dgm:spPr/>
      <dgm:t>
        <a:bodyPr/>
        <a:lstStyle/>
        <a:p>
          <a:endParaRPr lang="en-GB"/>
        </a:p>
      </dgm:t>
    </dgm:pt>
    <dgm:pt modelId="{14770AD3-EB10-44BA-BEF1-D629A88A2AE0}" type="parTrans" cxnId="{B152AF64-3827-4C9E-B506-BD7A6A86A33D}">
      <dgm:prSet/>
      <dgm:spPr/>
      <dgm:t>
        <a:bodyPr/>
        <a:lstStyle/>
        <a:p>
          <a:endParaRPr lang="en-GB"/>
        </a:p>
      </dgm:t>
    </dgm:pt>
    <dgm:pt modelId="{6E39059C-CBAD-49B6-9641-F99EFFF46C3E}" type="sibTrans" cxnId="{B152AF64-3827-4C9E-B506-BD7A6A86A33D}">
      <dgm:prSet/>
      <dgm:spPr/>
      <dgm:t>
        <a:bodyPr/>
        <a:lstStyle/>
        <a:p>
          <a:endParaRPr lang="en-GB"/>
        </a:p>
      </dgm:t>
    </dgm:pt>
    <dgm:pt modelId="{F5832FD1-4996-435F-8052-A0BC85012D23}">
      <dgm:prSet phldrT="[Text]" phldr="1"/>
      <dgm:spPr/>
      <dgm:t>
        <a:bodyPr/>
        <a:lstStyle/>
        <a:p>
          <a:endParaRPr lang="en-GB"/>
        </a:p>
      </dgm:t>
    </dgm:pt>
    <dgm:pt modelId="{FEB88EBA-5563-43D0-8605-EF408AFBDA8D}" type="parTrans" cxnId="{66916EA6-CB3D-4FA7-9BF3-AAD944A685FB}">
      <dgm:prSet/>
      <dgm:spPr/>
      <dgm:t>
        <a:bodyPr/>
        <a:lstStyle/>
        <a:p>
          <a:endParaRPr lang="en-GB"/>
        </a:p>
      </dgm:t>
    </dgm:pt>
    <dgm:pt modelId="{6BDAB9EB-6A9D-43E8-838F-765A165BE9D9}" type="sibTrans" cxnId="{66916EA6-CB3D-4FA7-9BF3-AAD944A685FB}">
      <dgm:prSet/>
      <dgm:spPr/>
      <dgm:t>
        <a:bodyPr/>
        <a:lstStyle/>
        <a:p>
          <a:endParaRPr lang="en-GB"/>
        </a:p>
      </dgm:t>
    </dgm:pt>
    <dgm:pt modelId="{B5331F2F-8C6D-447E-B807-F97719DF3719}">
      <dgm:prSet phldrT="[Text]" phldr="1"/>
      <dgm:spPr/>
      <dgm:t>
        <a:bodyPr/>
        <a:lstStyle/>
        <a:p>
          <a:endParaRPr lang="en-GB"/>
        </a:p>
      </dgm:t>
    </dgm:pt>
    <dgm:pt modelId="{CAB203A9-24E3-4030-B898-B2FD9349504F}" type="parTrans" cxnId="{DF6F3D00-9194-4C11-8283-4DEE1D9A1B88}">
      <dgm:prSet/>
      <dgm:spPr/>
      <dgm:t>
        <a:bodyPr/>
        <a:lstStyle/>
        <a:p>
          <a:endParaRPr lang="en-GB"/>
        </a:p>
      </dgm:t>
    </dgm:pt>
    <dgm:pt modelId="{9CE10775-64A0-4230-9A25-6D11C9D006FB}" type="sibTrans" cxnId="{DF6F3D00-9194-4C11-8283-4DEE1D9A1B88}">
      <dgm:prSet/>
      <dgm:spPr/>
      <dgm:t>
        <a:bodyPr/>
        <a:lstStyle/>
        <a:p>
          <a:endParaRPr lang="en-GB"/>
        </a:p>
      </dgm:t>
    </dgm:pt>
    <dgm:pt modelId="{08B1B6F9-0202-43F6-B022-D6A5EC25A579}">
      <dgm:prSet phldrT="[Text]" phldr="1"/>
      <dgm:spPr/>
      <dgm:t>
        <a:bodyPr/>
        <a:lstStyle/>
        <a:p>
          <a:endParaRPr lang="en-GB"/>
        </a:p>
      </dgm:t>
    </dgm:pt>
    <dgm:pt modelId="{FA0FDE40-8E88-4002-AC87-FC776C7BEFA7}" type="parTrans" cxnId="{76502AFB-0304-46F0-A8C4-83637962061D}">
      <dgm:prSet/>
      <dgm:spPr/>
      <dgm:t>
        <a:bodyPr/>
        <a:lstStyle/>
        <a:p>
          <a:endParaRPr lang="en-GB"/>
        </a:p>
      </dgm:t>
    </dgm:pt>
    <dgm:pt modelId="{D4C33573-9763-4C7A-823B-F8A9C65292D0}" type="sibTrans" cxnId="{76502AFB-0304-46F0-A8C4-83637962061D}">
      <dgm:prSet/>
      <dgm:spPr/>
      <dgm:t>
        <a:bodyPr/>
        <a:lstStyle/>
        <a:p>
          <a:endParaRPr lang="en-GB"/>
        </a:p>
      </dgm:t>
    </dgm:pt>
    <dgm:pt modelId="{E041FF34-A16D-4CC0-A2C5-1A2190860FD7}">
      <dgm:prSet phldrT="[Text]" phldr="1"/>
      <dgm:spPr/>
      <dgm:t>
        <a:bodyPr/>
        <a:lstStyle/>
        <a:p>
          <a:endParaRPr lang="en-GB"/>
        </a:p>
      </dgm:t>
    </dgm:pt>
    <dgm:pt modelId="{403F8C49-FAA8-489B-9184-9E66427572FC}" type="parTrans" cxnId="{011E719D-996A-4123-B861-D9695098188C}">
      <dgm:prSet/>
      <dgm:spPr/>
      <dgm:t>
        <a:bodyPr/>
        <a:lstStyle/>
        <a:p>
          <a:endParaRPr lang="en-GB"/>
        </a:p>
      </dgm:t>
    </dgm:pt>
    <dgm:pt modelId="{18CC84C5-7921-45CE-A66F-84D84A3F4B03}" type="sibTrans" cxnId="{011E719D-996A-4123-B861-D9695098188C}">
      <dgm:prSet/>
      <dgm:spPr/>
      <dgm:t>
        <a:bodyPr/>
        <a:lstStyle/>
        <a:p>
          <a:endParaRPr lang="en-GB"/>
        </a:p>
      </dgm:t>
    </dgm:pt>
    <dgm:pt modelId="{CBE20824-F316-4DC5-94DD-C96A0A084DAA}" type="pres">
      <dgm:prSet presAssocID="{19A07034-56EC-48DD-94F5-006CF4A3A750}" presName="rootnode" presStyleCnt="0">
        <dgm:presLayoutVars>
          <dgm:chMax/>
          <dgm:chPref/>
          <dgm:dir/>
          <dgm:animLvl val="lvl"/>
        </dgm:presLayoutVars>
      </dgm:prSet>
      <dgm:spPr/>
    </dgm:pt>
    <dgm:pt modelId="{761A7481-86AB-43D8-84BA-0220DE82689C}" type="pres">
      <dgm:prSet presAssocID="{3BADFA02-7189-4670-AD97-1DC89DE2EE22}" presName="composite" presStyleCnt="0"/>
      <dgm:spPr/>
    </dgm:pt>
    <dgm:pt modelId="{B7264D4B-3768-4F6E-B5A1-CE5AA7569916}" type="pres">
      <dgm:prSet presAssocID="{3BADFA02-7189-4670-AD97-1DC89DE2EE22}" presName="bentUpArrow1" presStyleLbl="alignImgPlace1" presStyleIdx="0" presStyleCnt="2"/>
      <dgm:spPr/>
    </dgm:pt>
    <dgm:pt modelId="{7AA2B7F8-0A46-4269-BF48-3E44A7F6883F}" type="pres">
      <dgm:prSet presAssocID="{3BADFA02-7189-4670-AD97-1DC89DE2EE22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</dgm:pt>
    <dgm:pt modelId="{EA480F10-9A52-424D-B3A5-CD23898B4A6F}" type="pres">
      <dgm:prSet presAssocID="{3BADFA02-7189-4670-AD97-1DC89DE2EE22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E9A40E68-6854-4217-A6D6-7A9932A16EF7}" type="pres">
      <dgm:prSet presAssocID="{7A84C4E3-D65C-411C-BECB-ECCBE2CA0E8A}" presName="sibTrans" presStyleCnt="0"/>
      <dgm:spPr/>
    </dgm:pt>
    <dgm:pt modelId="{EAA12CDD-D324-4D2A-B162-5D245FA14AC8}" type="pres">
      <dgm:prSet presAssocID="{F5832FD1-4996-435F-8052-A0BC85012D23}" presName="composite" presStyleCnt="0"/>
      <dgm:spPr/>
    </dgm:pt>
    <dgm:pt modelId="{AC3242BC-3DD0-4FCA-9553-3F233FDAD250}" type="pres">
      <dgm:prSet presAssocID="{F5832FD1-4996-435F-8052-A0BC85012D23}" presName="bentUpArrow1" presStyleLbl="alignImgPlace1" presStyleIdx="1" presStyleCnt="2"/>
      <dgm:spPr/>
    </dgm:pt>
    <dgm:pt modelId="{99799EEE-8B6F-4F3C-8B50-CF1019CE7532}" type="pres">
      <dgm:prSet presAssocID="{F5832FD1-4996-435F-8052-A0BC85012D23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</dgm:pt>
    <dgm:pt modelId="{B42F5C0F-AEB1-404C-A922-A6662421C311}" type="pres">
      <dgm:prSet presAssocID="{F5832FD1-4996-435F-8052-A0BC85012D23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B41A9957-FD06-4847-8CD4-292DB43B4907}" type="pres">
      <dgm:prSet presAssocID="{6BDAB9EB-6A9D-43E8-838F-765A165BE9D9}" presName="sibTrans" presStyleCnt="0"/>
      <dgm:spPr/>
    </dgm:pt>
    <dgm:pt modelId="{03156B8B-57CC-43CA-BA88-5C9BFFCD53E8}" type="pres">
      <dgm:prSet presAssocID="{08B1B6F9-0202-43F6-B022-D6A5EC25A579}" presName="composite" presStyleCnt="0"/>
      <dgm:spPr/>
    </dgm:pt>
    <dgm:pt modelId="{732BD5D6-E281-4496-B7D8-FE1718D5DA6E}" type="pres">
      <dgm:prSet presAssocID="{08B1B6F9-0202-43F6-B022-D6A5EC25A579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</dgm:pt>
    <dgm:pt modelId="{DF74C1C8-AC06-430D-B131-186772916DAA}" type="pres">
      <dgm:prSet presAssocID="{08B1B6F9-0202-43F6-B022-D6A5EC25A579}" presName="Final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DF6F3D00-9194-4C11-8283-4DEE1D9A1B88}" srcId="{F5832FD1-4996-435F-8052-A0BC85012D23}" destId="{B5331F2F-8C6D-447E-B807-F97719DF3719}" srcOrd="0" destOrd="0" parTransId="{CAB203A9-24E3-4030-B898-B2FD9349504F}" sibTransId="{9CE10775-64A0-4230-9A25-6D11C9D006FB}"/>
    <dgm:cxn modelId="{E8C98B26-50CE-4794-B7E1-E9EFB703BA62}" type="presOf" srcId="{FED98F9D-02FD-46A0-81E3-699588D8401B}" destId="{EA480F10-9A52-424D-B3A5-CD23898B4A6F}" srcOrd="0" destOrd="0" presId="urn:microsoft.com/office/officeart/2005/8/layout/StepDownProcess"/>
    <dgm:cxn modelId="{3686C330-F455-4A96-8C2C-0C591A42D734}" type="presOf" srcId="{B5331F2F-8C6D-447E-B807-F97719DF3719}" destId="{B42F5C0F-AEB1-404C-A922-A6662421C311}" srcOrd="0" destOrd="0" presId="urn:microsoft.com/office/officeart/2005/8/layout/StepDownProcess"/>
    <dgm:cxn modelId="{1863513A-C67F-4DFA-91BB-AED1E4E6B201}" type="presOf" srcId="{E041FF34-A16D-4CC0-A2C5-1A2190860FD7}" destId="{DF74C1C8-AC06-430D-B131-186772916DAA}" srcOrd="0" destOrd="0" presId="urn:microsoft.com/office/officeart/2005/8/layout/StepDownProcess"/>
    <dgm:cxn modelId="{85866341-2EA7-424D-8B5D-402120E91499}" type="presOf" srcId="{3BADFA02-7189-4670-AD97-1DC89DE2EE22}" destId="{7AA2B7F8-0A46-4269-BF48-3E44A7F6883F}" srcOrd="0" destOrd="0" presId="urn:microsoft.com/office/officeart/2005/8/layout/StepDownProcess"/>
    <dgm:cxn modelId="{B152AF64-3827-4C9E-B506-BD7A6A86A33D}" srcId="{3BADFA02-7189-4670-AD97-1DC89DE2EE22}" destId="{FED98F9D-02FD-46A0-81E3-699588D8401B}" srcOrd="0" destOrd="0" parTransId="{14770AD3-EB10-44BA-BEF1-D629A88A2AE0}" sibTransId="{6E39059C-CBAD-49B6-9641-F99EFFF46C3E}"/>
    <dgm:cxn modelId="{011E719D-996A-4123-B861-D9695098188C}" srcId="{08B1B6F9-0202-43F6-B022-D6A5EC25A579}" destId="{E041FF34-A16D-4CC0-A2C5-1A2190860FD7}" srcOrd="0" destOrd="0" parTransId="{403F8C49-FAA8-489B-9184-9E66427572FC}" sibTransId="{18CC84C5-7921-45CE-A66F-84D84A3F4B03}"/>
    <dgm:cxn modelId="{66916EA6-CB3D-4FA7-9BF3-AAD944A685FB}" srcId="{19A07034-56EC-48DD-94F5-006CF4A3A750}" destId="{F5832FD1-4996-435F-8052-A0BC85012D23}" srcOrd="1" destOrd="0" parTransId="{FEB88EBA-5563-43D0-8605-EF408AFBDA8D}" sibTransId="{6BDAB9EB-6A9D-43E8-838F-765A165BE9D9}"/>
    <dgm:cxn modelId="{D26EA7B2-9CA8-4892-906F-8871AD70F706}" type="presOf" srcId="{19A07034-56EC-48DD-94F5-006CF4A3A750}" destId="{CBE20824-F316-4DC5-94DD-C96A0A084DAA}" srcOrd="0" destOrd="0" presId="urn:microsoft.com/office/officeart/2005/8/layout/StepDownProcess"/>
    <dgm:cxn modelId="{108404B3-8703-4BE0-8644-D98A89C8F89A}" srcId="{19A07034-56EC-48DD-94F5-006CF4A3A750}" destId="{3BADFA02-7189-4670-AD97-1DC89DE2EE22}" srcOrd="0" destOrd="0" parTransId="{4941A238-B910-4128-9D9F-317EE439D5A4}" sibTransId="{7A84C4E3-D65C-411C-BECB-ECCBE2CA0E8A}"/>
    <dgm:cxn modelId="{673368B8-E387-472D-ABBC-E24370E4A60B}" type="presOf" srcId="{F5832FD1-4996-435F-8052-A0BC85012D23}" destId="{99799EEE-8B6F-4F3C-8B50-CF1019CE7532}" srcOrd="0" destOrd="0" presId="urn:microsoft.com/office/officeart/2005/8/layout/StepDownProcess"/>
    <dgm:cxn modelId="{7FB20CBC-1A9A-4F3D-AF3A-810205DB893F}" type="presOf" srcId="{08B1B6F9-0202-43F6-B022-D6A5EC25A579}" destId="{732BD5D6-E281-4496-B7D8-FE1718D5DA6E}" srcOrd="0" destOrd="0" presId="urn:microsoft.com/office/officeart/2005/8/layout/StepDownProcess"/>
    <dgm:cxn modelId="{76502AFB-0304-46F0-A8C4-83637962061D}" srcId="{19A07034-56EC-48DD-94F5-006CF4A3A750}" destId="{08B1B6F9-0202-43F6-B022-D6A5EC25A579}" srcOrd="2" destOrd="0" parTransId="{FA0FDE40-8E88-4002-AC87-FC776C7BEFA7}" sibTransId="{D4C33573-9763-4C7A-823B-F8A9C65292D0}"/>
    <dgm:cxn modelId="{427B818B-CAD5-46B3-898B-C837A4751302}" type="presParOf" srcId="{CBE20824-F316-4DC5-94DD-C96A0A084DAA}" destId="{761A7481-86AB-43D8-84BA-0220DE82689C}" srcOrd="0" destOrd="0" presId="urn:microsoft.com/office/officeart/2005/8/layout/StepDownProcess"/>
    <dgm:cxn modelId="{A6FB3021-1C19-4723-9814-FED3F9736737}" type="presParOf" srcId="{761A7481-86AB-43D8-84BA-0220DE82689C}" destId="{B7264D4B-3768-4F6E-B5A1-CE5AA7569916}" srcOrd="0" destOrd="0" presId="urn:microsoft.com/office/officeart/2005/8/layout/StepDownProcess"/>
    <dgm:cxn modelId="{E9043DE4-9B66-4063-8B31-A475B5902EBC}" type="presParOf" srcId="{761A7481-86AB-43D8-84BA-0220DE82689C}" destId="{7AA2B7F8-0A46-4269-BF48-3E44A7F6883F}" srcOrd="1" destOrd="0" presId="urn:microsoft.com/office/officeart/2005/8/layout/StepDownProcess"/>
    <dgm:cxn modelId="{A8DB23B8-A193-4611-999F-AFBD91B50E79}" type="presParOf" srcId="{761A7481-86AB-43D8-84BA-0220DE82689C}" destId="{EA480F10-9A52-424D-B3A5-CD23898B4A6F}" srcOrd="2" destOrd="0" presId="urn:microsoft.com/office/officeart/2005/8/layout/StepDownProcess"/>
    <dgm:cxn modelId="{B1EA5625-6732-4B0B-9349-1A52CBCD93BD}" type="presParOf" srcId="{CBE20824-F316-4DC5-94DD-C96A0A084DAA}" destId="{E9A40E68-6854-4217-A6D6-7A9932A16EF7}" srcOrd="1" destOrd="0" presId="urn:microsoft.com/office/officeart/2005/8/layout/StepDownProcess"/>
    <dgm:cxn modelId="{49D784CE-A7EE-4BC0-A7C9-246D44EC9B8E}" type="presParOf" srcId="{CBE20824-F316-4DC5-94DD-C96A0A084DAA}" destId="{EAA12CDD-D324-4D2A-B162-5D245FA14AC8}" srcOrd="2" destOrd="0" presId="urn:microsoft.com/office/officeart/2005/8/layout/StepDownProcess"/>
    <dgm:cxn modelId="{96D6FCBE-6EA2-41C5-B56E-4A7317B955DE}" type="presParOf" srcId="{EAA12CDD-D324-4D2A-B162-5D245FA14AC8}" destId="{AC3242BC-3DD0-4FCA-9553-3F233FDAD250}" srcOrd="0" destOrd="0" presId="urn:microsoft.com/office/officeart/2005/8/layout/StepDownProcess"/>
    <dgm:cxn modelId="{3BE407C0-9DE5-4525-B7AC-A1F18F98CF4F}" type="presParOf" srcId="{EAA12CDD-D324-4D2A-B162-5D245FA14AC8}" destId="{99799EEE-8B6F-4F3C-8B50-CF1019CE7532}" srcOrd="1" destOrd="0" presId="urn:microsoft.com/office/officeart/2005/8/layout/StepDownProcess"/>
    <dgm:cxn modelId="{41EC68F2-F282-434B-B3ED-8A2D6084851F}" type="presParOf" srcId="{EAA12CDD-D324-4D2A-B162-5D245FA14AC8}" destId="{B42F5C0F-AEB1-404C-A922-A6662421C311}" srcOrd="2" destOrd="0" presId="urn:microsoft.com/office/officeart/2005/8/layout/StepDownProcess"/>
    <dgm:cxn modelId="{F10669BC-0186-4F1C-8103-0E91598A8B58}" type="presParOf" srcId="{CBE20824-F316-4DC5-94DD-C96A0A084DAA}" destId="{B41A9957-FD06-4847-8CD4-292DB43B4907}" srcOrd="3" destOrd="0" presId="urn:microsoft.com/office/officeart/2005/8/layout/StepDownProcess"/>
    <dgm:cxn modelId="{6A59D00B-365B-41DF-894B-B2C39113C2C5}" type="presParOf" srcId="{CBE20824-F316-4DC5-94DD-C96A0A084DAA}" destId="{03156B8B-57CC-43CA-BA88-5C9BFFCD53E8}" srcOrd="4" destOrd="0" presId="urn:microsoft.com/office/officeart/2005/8/layout/StepDownProcess"/>
    <dgm:cxn modelId="{E18754C2-C657-42DE-A7DA-E97597037E70}" type="presParOf" srcId="{03156B8B-57CC-43CA-BA88-5C9BFFCD53E8}" destId="{732BD5D6-E281-4496-B7D8-FE1718D5DA6E}" srcOrd="0" destOrd="0" presId="urn:microsoft.com/office/officeart/2005/8/layout/StepDownProcess"/>
    <dgm:cxn modelId="{404DEB90-8AE0-4679-A17A-5997F2C65DF7}" type="presParOf" srcId="{03156B8B-57CC-43CA-BA88-5C9BFFCD53E8}" destId="{DF74C1C8-AC06-430D-B131-186772916DAA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9EFA13-EA77-44B4-8A04-C819D1E93892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GB"/>
        </a:p>
      </dgm:t>
    </dgm:pt>
    <dgm:pt modelId="{26B127C7-83A2-4DCE-8524-A0322DD660A4}">
      <dgm:prSet phldrT="[Text]" phldr="1"/>
      <dgm:spPr/>
      <dgm:t>
        <a:bodyPr/>
        <a:lstStyle/>
        <a:p>
          <a:endParaRPr lang="en-GB"/>
        </a:p>
      </dgm:t>
    </dgm:pt>
    <dgm:pt modelId="{00E54834-EDEC-45A4-9D15-AA1586D8059B}" type="parTrans" cxnId="{9766AD13-A007-4F0D-87F3-AFBED484E841}">
      <dgm:prSet/>
      <dgm:spPr/>
      <dgm:t>
        <a:bodyPr/>
        <a:lstStyle/>
        <a:p>
          <a:endParaRPr lang="en-GB"/>
        </a:p>
      </dgm:t>
    </dgm:pt>
    <dgm:pt modelId="{2C70F47A-5666-44B4-83C8-9D24897401DE}" type="sibTrans" cxnId="{9766AD13-A007-4F0D-87F3-AFBED484E841}">
      <dgm:prSet/>
      <dgm:spPr/>
      <dgm:t>
        <a:bodyPr/>
        <a:lstStyle/>
        <a:p>
          <a:endParaRPr lang="en-GB"/>
        </a:p>
      </dgm:t>
    </dgm:pt>
    <dgm:pt modelId="{41EE9E95-BE50-44CC-83DE-1880E48E1169}">
      <dgm:prSet phldrT="[Text]" phldr="1"/>
      <dgm:spPr/>
      <dgm:t>
        <a:bodyPr/>
        <a:lstStyle/>
        <a:p>
          <a:endParaRPr lang="en-GB"/>
        </a:p>
      </dgm:t>
    </dgm:pt>
    <dgm:pt modelId="{E64BFD75-95D8-4358-8F74-D93C920C2781}" type="parTrans" cxnId="{B1A357DD-C7CD-48DF-9D99-5E9707086ECF}">
      <dgm:prSet/>
      <dgm:spPr/>
      <dgm:t>
        <a:bodyPr/>
        <a:lstStyle/>
        <a:p>
          <a:endParaRPr lang="en-GB"/>
        </a:p>
      </dgm:t>
    </dgm:pt>
    <dgm:pt modelId="{CF79B1E7-08C4-4A94-A267-66E6F6892B4F}" type="sibTrans" cxnId="{B1A357DD-C7CD-48DF-9D99-5E9707086ECF}">
      <dgm:prSet/>
      <dgm:spPr/>
      <dgm:t>
        <a:bodyPr/>
        <a:lstStyle/>
        <a:p>
          <a:endParaRPr lang="en-GB"/>
        </a:p>
      </dgm:t>
    </dgm:pt>
    <dgm:pt modelId="{FA52520B-5AED-4BF8-B7D1-AFAF46FDF30C}">
      <dgm:prSet phldrT="[Text]" phldr="1"/>
      <dgm:spPr/>
      <dgm:t>
        <a:bodyPr/>
        <a:lstStyle/>
        <a:p>
          <a:endParaRPr lang="en-GB"/>
        </a:p>
      </dgm:t>
    </dgm:pt>
    <dgm:pt modelId="{EBB4FA64-2D1A-4B32-84D6-F27FE0F588B9}" type="parTrans" cxnId="{3870B3C8-F2B8-43FE-AE12-AA8456B33127}">
      <dgm:prSet/>
      <dgm:spPr/>
      <dgm:t>
        <a:bodyPr/>
        <a:lstStyle/>
        <a:p>
          <a:endParaRPr lang="en-GB"/>
        </a:p>
      </dgm:t>
    </dgm:pt>
    <dgm:pt modelId="{9E7B06E4-90EF-43DA-9B03-E11F3129758C}" type="sibTrans" cxnId="{3870B3C8-F2B8-43FE-AE12-AA8456B33127}">
      <dgm:prSet/>
      <dgm:spPr/>
      <dgm:t>
        <a:bodyPr/>
        <a:lstStyle/>
        <a:p>
          <a:endParaRPr lang="en-GB"/>
        </a:p>
      </dgm:t>
    </dgm:pt>
    <dgm:pt modelId="{A2CDA60F-AB3A-45E9-8224-00A65CBF6B87}">
      <dgm:prSet phldrT="[Text]" phldr="1"/>
      <dgm:spPr/>
      <dgm:t>
        <a:bodyPr/>
        <a:lstStyle/>
        <a:p>
          <a:endParaRPr lang="en-GB"/>
        </a:p>
      </dgm:t>
    </dgm:pt>
    <dgm:pt modelId="{92663D0E-16FB-4B4F-A7E3-D2F2EDED494A}" type="parTrans" cxnId="{A495FBEA-82F0-4A15-A14E-BE03F78764D0}">
      <dgm:prSet/>
      <dgm:spPr/>
      <dgm:t>
        <a:bodyPr/>
        <a:lstStyle/>
        <a:p>
          <a:endParaRPr lang="en-GB"/>
        </a:p>
      </dgm:t>
    </dgm:pt>
    <dgm:pt modelId="{02B2C857-784B-47C0-8EBE-B9A482091822}" type="sibTrans" cxnId="{A495FBEA-82F0-4A15-A14E-BE03F78764D0}">
      <dgm:prSet/>
      <dgm:spPr/>
      <dgm:t>
        <a:bodyPr/>
        <a:lstStyle/>
        <a:p>
          <a:endParaRPr lang="en-GB"/>
        </a:p>
      </dgm:t>
    </dgm:pt>
    <dgm:pt modelId="{74E45FE9-41C3-4502-B1B8-993C2BE62A9F}" type="pres">
      <dgm:prSet presAssocID="{9C9EFA13-EA77-44B4-8A04-C819D1E93892}" presName="matrix" presStyleCnt="0">
        <dgm:presLayoutVars>
          <dgm:chMax val="1"/>
          <dgm:dir/>
          <dgm:resizeHandles val="exact"/>
        </dgm:presLayoutVars>
      </dgm:prSet>
      <dgm:spPr/>
    </dgm:pt>
    <dgm:pt modelId="{96EC68B5-0F4B-4030-90D6-F85152C62425}" type="pres">
      <dgm:prSet presAssocID="{9C9EFA13-EA77-44B4-8A04-C819D1E93892}" presName="diamond" presStyleLbl="bgShp" presStyleIdx="0" presStyleCnt="1"/>
      <dgm:spPr/>
    </dgm:pt>
    <dgm:pt modelId="{8114F9E0-A04D-4D1B-A60F-11FC550F1DD8}" type="pres">
      <dgm:prSet presAssocID="{9C9EFA13-EA77-44B4-8A04-C819D1E93892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450E3E3-C012-4D25-8222-BA9876DF8D83}" type="pres">
      <dgm:prSet presAssocID="{9C9EFA13-EA77-44B4-8A04-C819D1E93892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A2DA039-B240-4924-A575-603F58726491}" type="pres">
      <dgm:prSet presAssocID="{9C9EFA13-EA77-44B4-8A04-C819D1E93892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FA72CC0F-C76B-420B-A4E6-740CCC52DAE1}" type="pres">
      <dgm:prSet presAssocID="{9C9EFA13-EA77-44B4-8A04-C819D1E93892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70F2BE0B-CF16-4B21-98D3-6ED5CF32FF32}" type="presOf" srcId="{26B127C7-83A2-4DCE-8524-A0322DD660A4}" destId="{8114F9E0-A04D-4D1B-A60F-11FC550F1DD8}" srcOrd="0" destOrd="0" presId="urn:microsoft.com/office/officeart/2005/8/layout/matrix3"/>
    <dgm:cxn modelId="{9766AD13-A007-4F0D-87F3-AFBED484E841}" srcId="{9C9EFA13-EA77-44B4-8A04-C819D1E93892}" destId="{26B127C7-83A2-4DCE-8524-A0322DD660A4}" srcOrd="0" destOrd="0" parTransId="{00E54834-EDEC-45A4-9D15-AA1586D8059B}" sibTransId="{2C70F47A-5666-44B4-83C8-9D24897401DE}"/>
    <dgm:cxn modelId="{3C038863-5B92-440A-8033-C8F426845D1B}" type="presOf" srcId="{A2CDA60F-AB3A-45E9-8224-00A65CBF6B87}" destId="{FA72CC0F-C76B-420B-A4E6-740CCC52DAE1}" srcOrd="0" destOrd="0" presId="urn:microsoft.com/office/officeart/2005/8/layout/matrix3"/>
    <dgm:cxn modelId="{9F0E8B6D-DF0B-4009-A294-AA58599135E3}" type="presOf" srcId="{41EE9E95-BE50-44CC-83DE-1880E48E1169}" destId="{D450E3E3-C012-4D25-8222-BA9876DF8D83}" srcOrd="0" destOrd="0" presId="urn:microsoft.com/office/officeart/2005/8/layout/matrix3"/>
    <dgm:cxn modelId="{18D13788-EF5D-4A9C-80B9-117BF39393EB}" type="presOf" srcId="{FA52520B-5AED-4BF8-B7D1-AFAF46FDF30C}" destId="{5A2DA039-B240-4924-A575-603F58726491}" srcOrd="0" destOrd="0" presId="urn:microsoft.com/office/officeart/2005/8/layout/matrix3"/>
    <dgm:cxn modelId="{3870B3C8-F2B8-43FE-AE12-AA8456B33127}" srcId="{9C9EFA13-EA77-44B4-8A04-C819D1E93892}" destId="{FA52520B-5AED-4BF8-B7D1-AFAF46FDF30C}" srcOrd="2" destOrd="0" parTransId="{EBB4FA64-2D1A-4B32-84D6-F27FE0F588B9}" sibTransId="{9E7B06E4-90EF-43DA-9B03-E11F3129758C}"/>
    <dgm:cxn modelId="{B9E5BCDC-DE25-4662-9E39-947C376931EC}" type="presOf" srcId="{9C9EFA13-EA77-44B4-8A04-C819D1E93892}" destId="{74E45FE9-41C3-4502-B1B8-993C2BE62A9F}" srcOrd="0" destOrd="0" presId="urn:microsoft.com/office/officeart/2005/8/layout/matrix3"/>
    <dgm:cxn modelId="{B1A357DD-C7CD-48DF-9D99-5E9707086ECF}" srcId="{9C9EFA13-EA77-44B4-8A04-C819D1E93892}" destId="{41EE9E95-BE50-44CC-83DE-1880E48E1169}" srcOrd="1" destOrd="0" parTransId="{E64BFD75-95D8-4358-8F74-D93C920C2781}" sibTransId="{CF79B1E7-08C4-4A94-A267-66E6F6892B4F}"/>
    <dgm:cxn modelId="{A495FBEA-82F0-4A15-A14E-BE03F78764D0}" srcId="{9C9EFA13-EA77-44B4-8A04-C819D1E93892}" destId="{A2CDA60F-AB3A-45E9-8224-00A65CBF6B87}" srcOrd="3" destOrd="0" parTransId="{92663D0E-16FB-4B4F-A7E3-D2F2EDED494A}" sibTransId="{02B2C857-784B-47C0-8EBE-B9A482091822}"/>
    <dgm:cxn modelId="{322A8DA8-BDFB-48E1-A933-5D7ADDE1F33C}" type="presParOf" srcId="{74E45FE9-41C3-4502-B1B8-993C2BE62A9F}" destId="{96EC68B5-0F4B-4030-90D6-F85152C62425}" srcOrd="0" destOrd="0" presId="urn:microsoft.com/office/officeart/2005/8/layout/matrix3"/>
    <dgm:cxn modelId="{784691FB-D642-4A39-9BCA-959132106492}" type="presParOf" srcId="{74E45FE9-41C3-4502-B1B8-993C2BE62A9F}" destId="{8114F9E0-A04D-4D1B-A60F-11FC550F1DD8}" srcOrd="1" destOrd="0" presId="urn:microsoft.com/office/officeart/2005/8/layout/matrix3"/>
    <dgm:cxn modelId="{3D4BAED7-AB03-4FB8-86AB-0C10713855F3}" type="presParOf" srcId="{74E45FE9-41C3-4502-B1B8-993C2BE62A9F}" destId="{D450E3E3-C012-4D25-8222-BA9876DF8D83}" srcOrd="2" destOrd="0" presId="urn:microsoft.com/office/officeart/2005/8/layout/matrix3"/>
    <dgm:cxn modelId="{50AD5E3F-9F7B-461E-B7F0-1B218DF3EF6B}" type="presParOf" srcId="{74E45FE9-41C3-4502-B1B8-993C2BE62A9F}" destId="{5A2DA039-B240-4924-A575-603F58726491}" srcOrd="3" destOrd="0" presId="urn:microsoft.com/office/officeart/2005/8/layout/matrix3"/>
    <dgm:cxn modelId="{58954F1A-5C3B-48A8-9D81-4F74D871E58A}" type="presParOf" srcId="{74E45FE9-41C3-4502-B1B8-993C2BE62A9F}" destId="{FA72CC0F-C76B-420B-A4E6-740CCC52DAE1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264D4B-3768-4F6E-B5A1-CE5AA7569916}">
      <dsp:nvSpPr>
        <dsp:cNvPr id="0" name=""/>
        <dsp:cNvSpPr/>
      </dsp:nvSpPr>
      <dsp:spPr>
        <a:xfrm rot="5400000">
          <a:off x="74818" y="770265"/>
          <a:ext cx="281637" cy="32063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A2B7F8-0A46-4269-BF48-3E44A7F6883F}">
      <dsp:nvSpPr>
        <dsp:cNvPr id="0" name=""/>
        <dsp:cNvSpPr/>
      </dsp:nvSpPr>
      <dsp:spPr>
        <a:xfrm>
          <a:off x="201" y="458064"/>
          <a:ext cx="474111" cy="3318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16404" y="474267"/>
        <a:ext cx="441705" cy="299456"/>
      </dsp:txXfrm>
    </dsp:sp>
    <dsp:sp modelId="{EA480F10-9A52-424D-B3A5-CD23898B4A6F}">
      <dsp:nvSpPr>
        <dsp:cNvPr id="0" name=""/>
        <dsp:cNvSpPr/>
      </dsp:nvSpPr>
      <dsp:spPr>
        <a:xfrm>
          <a:off x="474313" y="489715"/>
          <a:ext cx="344823" cy="268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600" kern="1200"/>
        </a:p>
      </dsp:txBody>
      <dsp:txXfrm>
        <a:off x="474313" y="489715"/>
        <a:ext cx="344823" cy="268226"/>
      </dsp:txXfrm>
    </dsp:sp>
    <dsp:sp modelId="{AC3242BC-3DD0-4FCA-9553-3F233FDAD250}">
      <dsp:nvSpPr>
        <dsp:cNvPr id="0" name=""/>
        <dsp:cNvSpPr/>
      </dsp:nvSpPr>
      <dsp:spPr>
        <a:xfrm rot="5400000">
          <a:off x="467907" y="1143056"/>
          <a:ext cx="281637" cy="32063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799EEE-8B6F-4F3C-8B50-CF1019CE7532}">
      <dsp:nvSpPr>
        <dsp:cNvPr id="0" name=""/>
        <dsp:cNvSpPr/>
      </dsp:nvSpPr>
      <dsp:spPr>
        <a:xfrm>
          <a:off x="393290" y="830856"/>
          <a:ext cx="474111" cy="3318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409493" y="847059"/>
        <a:ext cx="441705" cy="299456"/>
      </dsp:txXfrm>
    </dsp:sp>
    <dsp:sp modelId="{B42F5C0F-AEB1-404C-A922-A6662421C311}">
      <dsp:nvSpPr>
        <dsp:cNvPr id="0" name=""/>
        <dsp:cNvSpPr/>
      </dsp:nvSpPr>
      <dsp:spPr>
        <a:xfrm>
          <a:off x="867402" y="862506"/>
          <a:ext cx="344823" cy="268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600" kern="1200"/>
        </a:p>
      </dsp:txBody>
      <dsp:txXfrm>
        <a:off x="867402" y="862506"/>
        <a:ext cx="344823" cy="268226"/>
      </dsp:txXfrm>
    </dsp:sp>
    <dsp:sp modelId="{732BD5D6-E281-4496-B7D8-FE1718D5DA6E}">
      <dsp:nvSpPr>
        <dsp:cNvPr id="0" name=""/>
        <dsp:cNvSpPr/>
      </dsp:nvSpPr>
      <dsp:spPr>
        <a:xfrm>
          <a:off x="786379" y="1203647"/>
          <a:ext cx="474111" cy="331862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000" kern="1200"/>
        </a:p>
      </dsp:txBody>
      <dsp:txXfrm>
        <a:off x="802582" y="1219850"/>
        <a:ext cx="441705" cy="299456"/>
      </dsp:txXfrm>
    </dsp:sp>
    <dsp:sp modelId="{DF74C1C8-AC06-430D-B131-186772916DAA}">
      <dsp:nvSpPr>
        <dsp:cNvPr id="0" name=""/>
        <dsp:cNvSpPr/>
      </dsp:nvSpPr>
      <dsp:spPr>
        <a:xfrm>
          <a:off x="1260491" y="1235298"/>
          <a:ext cx="344823" cy="268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57150" lvl="1" indent="-57150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600" kern="1200"/>
        </a:p>
      </dsp:txBody>
      <dsp:txXfrm>
        <a:off x="1260491" y="1235298"/>
        <a:ext cx="344823" cy="2682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EC68B5-0F4B-4030-90D6-F85152C62425}">
      <dsp:nvSpPr>
        <dsp:cNvPr id="0" name=""/>
        <dsp:cNvSpPr/>
      </dsp:nvSpPr>
      <dsp:spPr>
        <a:xfrm>
          <a:off x="99735" y="0"/>
          <a:ext cx="1118860" cy="1118860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14F9E0-A04D-4D1B-A60F-11FC550F1DD8}">
      <dsp:nvSpPr>
        <dsp:cNvPr id="0" name=""/>
        <dsp:cNvSpPr/>
      </dsp:nvSpPr>
      <dsp:spPr>
        <a:xfrm>
          <a:off x="206026" y="106291"/>
          <a:ext cx="436355" cy="4363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>
        <a:off x="227327" y="127592"/>
        <a:ext cx="393753" cy="393753"/>
      </dsp:txXfrm>
    </dsp:sp>
    <dsp:sp modelId="{D450E3E3-C012-4D25-8222-BA9876DF8D83}">
      <dsp:nvSpPr>
        <dsp:cNvPr id="0" name=""/>
        <dsp:cNvSpPr/>
      </dsp:nvSpPr>
      <dsp:spPr>
        <a:xfrm>
          <a:off x="675947" y="106291"/>
          <a:ext cx="436355" cy="4363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>
        <a:off x="697248" y="127592"/>
        <a:ext cx="393753" cy="393753"/>
      </dsp:txXfrm>
    </dsp:sp>
    <dsp:sp modelId="{5A2DA039-B240-4924-A575-603F58726491}">
      <dsp:nvSpPr>
        <dsp:cNvPr id="0" name=""/>
        <dsp:cNvSpPr/>
      </dsp:nvSpPr>
      <dsp:spPr>
        <a:xfrm>
          <a:off x="206026" y="576212"/>
          <a:ext cx="436355" cy="4363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>
        <a:off x="227327" y="597513"/>
        <a:ext cx="393753" cy="393753"/>
      </dsp:txXfrm>
    </dsp:sp>
    <dsp:sp modelId="{FA72CC0F-C76B-420B-A4E6-740CCC52DAE1}">
      <dsp:nvSpPr>
        <dsp:cNvPr id="0" name=""/>
        <dsp:cNvSpPr/>
      </dsp:nvSpPr>
      <dsp:spPr>
        <a:xfrm>
          <a:off x="675947" y="576212"/>
          <a:ext cx="436355" cy="4363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>
        <a:off x="697248" y="597513"/>
        <a:ext cx="393753" cy="3937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2231"/>
            <a:ext cx="6877353" cy="9930462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3473216"/>
            <a:ext cx="4370039" cy="2377992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5851205"/>
            <a:ext cx="4370039" cy="1584410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8052-CF74-46D0-B2DA-07C9195254BA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DD9A-69BC-4E4D-B496-EAA7BF716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502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49163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8052-CF74-46D0-B2DA-07C9195254BA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DD9A-69BC-4E4D-B496-EAA7BF716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213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5246511"/>
            <a:ext cx="4064853" cy="550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457245"/>
            <a:ext cx="4760786" cy="2269167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8052-CF74-46D0-B2DA-07C9195254BA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DD9A-69BC-4E4D-B496-EAA7BF7167A3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05944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90649"/>
            <a:ext cx="4760786" cy="3748998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8052-CF74-46D0-B2DA-07C9195254BA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DD9A-69BC-4E4D-B496-EAA7BF716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8583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880533"/>
            <a:ext cx="4554137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8052-CF74-46D0-B2DA-07C9195254BA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DD9A-69BC-4E4D-B496-EAA7BF7167A3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362034" y="1141657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4169470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75327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880533"/>
            <a:ext cx="4756099" cy="4365978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5796844"/>
            <a:ext cx="4760787" cy="74280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2186765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8052-CF74-46D0-B2DA-07C9195254BA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DD9A-69BC-4E4D-B496-EAA7BF716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5165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8052-CF74-46D0-B2DA-07C9195254BA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DD9A-69BC-4E4D-B496-EAA7BF716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61214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880534"/>
            <a:ext cx="734109" cy="7585429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880534"/>
            <a:ext cx="3896270" cy="75854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8052-CF74-46D0-B2DA-07C9195254BA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DD9A-69BC-4E4D-B496-EAA7BF716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786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8052-CF74-46D0-B2DA-07C9195254BA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DD9A-69BC-4E4D-B496-EAA7BF716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9319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901254"/>
            <a:ext cx="4760786" cy="263839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6539647"/>
            <a:ext cx="4760786" cy="12428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8052-CF74-46D0-B2DA-07C9195254BA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DD9A-69BC-4E4D-B496-EAA7BF716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401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6" cy="19078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120851"/>
            <a:ext cx="2316082" cy="560556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3120853"/>
            <a:ext cx="2316083" cy="560556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8052-CF74-46D0-B2DA-07C9195254BA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DD9A-69BC-4E4D-B496-EAA7BF716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8555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3121420"/>
            <a:ext cx="2318004" cy="832378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3953801"/>
            <a:ext cx="2318004" cy="477261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8052-CF74-46D0-B2DA-07C9195254BA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DD9A-69BC-4E4D-B496-EAA7BF716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2403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80533"/>
            <a:ext cx="4760786" cy="19078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8052-CF74-46D0-B2DA-07C9195254BA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DD9A-69BC-4E4D-B496-EAA7BF716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7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8052-CF74-46D0-B2DA-07C9195254BA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DD9A-69BC-4E4D-B496-EAA7BF716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570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164650"/>
            <a:ext cx="2092637" cy="1846673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743781"/>
            <a:ext cx="2539528" cy="798263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011323"/>
            <a:ext cx="2092637" cy="3733093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8052-CF74-46D0-B2DA-07C9195254BA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DD9A-69BC-4E4D-B496-EAA7BF716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684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934200"/>
            <a:ext cx="4760786" cy="818622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880533"/>
            <a:ext cx="4760786" cy="5554926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7752822"/>
            <a:ext cx="4760786" cy="97359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28052-CF74-46D0-B2DA-07C9195254BA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DD9A-69BC-4E4D-B496-EAA7BF716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028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2231"/>
            <a:ext cx="6877354" cy="9930462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80533"/>
            <a:ext cx="4760785" cy="19078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120853"/>
            <a:ext cx="4760786" cy="5605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8726414"/>
            <a:ext cx="51309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28052-CF74-46D0-B2DA-07C9195254BA}" type="datetimeFigureOut">
              <a:rPr lang="en-GB" smtClean="0"/>
              <a:t>03/12/2025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8726414"/>
            <a:ext cx="346723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8726414"/>
            <a:ext cx="384479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47CDDD9A-69BC-4E4D-B496-EAA7BF7167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0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71447" y="200956"/>
            <a:ext cx="6633356" cy="144016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70030" y="342902"/>
            <a:ext cx="50765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Your Poster Title</a:t>
            </a:r>
          </a:p>
          <a:p>
            <a:r>
              <a:rPr lang="en-GB" sz="2400" dirty="0"/>
              <a:t>Names of authors &amp; affiliations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08012" y="1736643"/>
            <a:ext cx="1538790" cy="424847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ounded Rectangle 10"/>
          <p:cNvSpPr/>
          <p:nvPr/>
        </p:nvSpPr>
        <p:spPr>
          <a:xfrm>
            <a:off x="1700808" y="1736643"/>
            <a:ext cx="1674186" cy="3600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1700808" y="5409050"/>
            <a:ext cx="1674186" cy="424847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3501008" y="1736643"/>
            <a:ext cx="3168352" cy="792087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4690" y="1805424"/>
            <a:ext cx="15387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Introduction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70838" y="1832654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Method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88840" y="5553067"/>
            <a:ext cx="10801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Results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17032" y="1880659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Conclusions &amp; Discussions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108012" y="6057122"/>
            <a:ext cx="1512168" cy="362305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219342" y="6071695"/>
            <a:ext cx="12421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/>
              <a:t>Key Messages</a:t>
            </a:r>
          </a:p>
        </p:txBody>
      </p:sp>
      <p:graphicFrame>
        <p:nvGraphicFramePr>
          <p:cNvPr id="28" name="Chart 27"/>
          <p:cNvGraphicFramePr/>
          <p:nvPr>
            <p:extLst>
              <p:ext uri="{D42A27DB-BD31-4B8C-83A1-F6EECF244321}">
                <p14:modId xmlns:p14="http://schemas.microsoft.com/office/powerpoint/2010/main" val="3225869284"/>
              </p:ext>
            </p:extLst>
          </p:nvPr>
        </p:nvGraphicFramePr>
        <p:xfrm>
          <a:off x="3378333" y="6032152"/>
          <a:ext cx="3672408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4149080" y="426618"/>
            <a:ext cx="25922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b="1" dirty="0"/>
              <a:t>BACCN Conference 2026</a:t>
            </a:r>
            <a:br>
              <a:rPr lang="en-GB" sz="1400" b="1" dirty="0"/>
            </a:br>
            <a:r>
              <a:rPr lang="en-GB" sz="1400" b="1" dirty="0"/>
              <a:t>12 &amp; 13</a:t>
            </a:r>
            <a:r>
              <a:rPr lang="en-GB" sz="1400" dirty="0"/>
              <a:t> October</a:t>
            </a:r>
            <a:br>
              <a:rPr lang="en-GB" sz="1400" dirty="0"/>
            </a:br>
            <a:r>
              <a:rPr lang="en-GB" sz="1400" dirty="0"/>
              <a:t>Belfast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88032" y="2645299"/>
            <a:ext cx="17008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Add text here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950677" y="2639063"/>
            <a:ext cx="17008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Add text here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016224" y="6168040"/>
            <a:ext cx="17008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Add text here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365104" y="3259845"/>
            <a:ext cx="30963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Add text here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0030" y="7328297"/>
            <a:ext cx="17008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Add text here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7F54CE4-CD7F-0E2B-0ABA-A464C97F8E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937933"/>
              </p:ext>
            </p:extLst>
          </p:nvPr>
        </p:nvGraphicFramePr>
        <p:xfrm>
          <a:off x="1769477" y="3259844"/>
          <a:ext cx="1605517" cy="1993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4DF1DBD8-F042-D2F5-A6F0-D1D9127C5E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5894102"/>
              </p:ext>
            </p:extLst>
          </p:nvPr>
        </p:nvGraphicFramePr>
        <p:xfrm>
          <a:off x="1851733" y="8019710"/>
          <a:ext cx="1318330" cy="1118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cc1d5af-9ec2-401f-9764-4b8e1f43630e">DV6FPVU3AH3X-1-29317</_dlc_DocId>
    <_dlc_DocIdUrl xmlns="4cc1d5af-9ec2-401f-9764-4b8e1f43630e">
      <Url>https://echoevents.sharepoint.com/sites/BACCN/_layouts/15/DocIdRedir.aspx?ID=DV6FPVU3AH3X-1-29317</Url>
      <Description>DV6FPVU3AH3X-1-29317</Description>
    </_dlc_DocIdUrl>
    <TaxCatchAll xmlns="4cc1d5af-9ec2-401f-9764-4b8e1f43630e" xsi:nil="true"/>
    <lcf76f155ced4ddcb4097134ff3c332f xmlns="b78a452d-3a0f-497c-b1b7-d27eaaabd5d3">
      <Terms xmlns="http://schemas.microsoft.com/office/infopath/2007/PartnerControls"/>
    </lcf76f155ced4ddcb4097134ff3c332f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A5DF3D15FDD24B8A75B2071489B98A" ma:contentTypeVersion="19" ma:contentTypeDescription="Create a new document." ma:contentTypeScope="" ma:versionID="1e14a9e76270110075a2ea6118a813ed">
  <xsd:schema xmlns:xsd="http://www.w3.org/2001/XMLSchema" xmlns:xs="http://www.w3.org/2001/XMLSchema" xmlns:p="http://schemas.microsoft.com/office/2006/metadata/properties" xmlns:ns2="4cc1d5af-9ec2-401f-9764-4b8e1f43630e" xmlns:ns3="b78a452d-3a0f-497c-b1b7-d27eaaabd5d3" targetNamespace="http://schemas.microsoft.com/office/2006/metadata/properties" ma:root="true" ma:fieldsID="583fe0fb2605302b1e057687be9cb0db" ns2:_="" ns3:_="">
    <xsd:import namespace="4cc1d5af-9ec2-401f-9764-4b8e1f43630e"/>
    <xsd:import namespace="b78a452d-3a0f-497c-b1b7-d27eaaabd5d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  <xsd:element ref="ns2:SharingHintHash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c1d5af-9ec2-401f-9764-4b8e1f43630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description="" ma:internalName="SharingHintHash" ma:readOnly="true">
      <xsd:simpleType>
        <xsd:restriction base="dms:Text"/>
      </xsd:simpleType>
    </xsd:element>
    <xsd:element name="TaxCatchAll" ma:index="27" nillable="true" ma:displayName="Taxonomy Catch All Column" ma:hidden="true" ma:list="{0527f014-4097-48b8-a236-ca29e644db8b}" ma:internalName="TaxCatchAll" ma:showField="CatchAllData" ma:web="4cc1d5af-9ec2-401f-9764-4b8e1f43630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8a452d-3a0f-497c-b1b7-d27eaaabd5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6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7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8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15bf1aff-2095-4329-ab1f-3dcf709042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19A717-8BAD-4A80-AEE9-106EE6217696}">
  <ds:schemaRefs>
    <ds:schemaRef ds:uri="http://purl.org/dc/terms/"/>
    <ds:schemaRef ds:uri="http://schemas.openxmlformats.org/package/2006/metadata/core-properties"/>
    <ds:schemaRef ds:uri="b78a452d-3a0f-497c-b1b7-d27eaaabd5d3"/>
    <ds:schemaRef ds:uri="http://schemas.microsoft.com/office/2006/documentManagement/types"/>
    <ds:schemaRef ds:uri="http://schemas.microsoft.com/office/infopath/2007/PartnerControls"/>
    <ds:schemaRef ds:uri="4cc1d5af-9ec2-401f-9764-4b8e1f43630e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D141FAC-7137-4B46-8555-6E3CB4D8503F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94E37FAF-4271-4921-9DE7-C3F2ED96827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767AAFE-F3B8-485B-A470-9DB29C324B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c1d5af-9ec2-401f-9764-4b8e1f43630e"/>
    <ds:schemaRef ds:uri="b78a452d-3a0f-497c-b1b7-d27eaaabd5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42</Words>
  <Application>Microsoft Office PowerPoint</Application>
  <PresentationFormat>A4 Paper (210x297 mm)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claire</dc:creator>
  <cp:lastModifiedBy>Abbie West</cp:lastModifiedBy>
  <cp:revision>19</cp:revision>
  <dcterms:created xsi:type="dcterms:W3CDTF">2014-03-19T09:57:19Z</dcterms:created>
  <dcterms:modified xsi:type="dcterms:W3CDTF">2025-12-03T13:35:22Z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0x0101002EA5DF3D15FDD24B8A75B2071489B98A</vt:lpwstr>
  </property>
  <property fmtid="{D5CDD505-2E9C-101B-9397-08002B2CF9AE}" pid="3" name="_dlc_DocIdItemGuid">
    <vt:lpwstr>bae84775-2424-4614-82f3-52bfd2e9e9b7</vt:lpwstr>
  </property>
</Properties>
</file>