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7" r:id="rId6"/>
    <p:sldId id="256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rothy Inverarity" userId="510b0c3e-71f2-4396-85ae-54468abbbdb5" providerId="ADAL" clId="{5C3D91FB-CC73-42B3-802B-BE496BE93A31}"/>
    <pc:docChg chg="addSld delSld modSld">
      <pc:chgData name="Dorothy Inverarity" userId="510b0c3e-71f2-4396-85ae-54468abbbdb5" providerId="ADAL" clId="{5C3D91FB-CC73-42B3-802B-BE496BE93A31}" dt="2021-05-25T12:50:49.002" v="139" actId="47"/>
      <pc:docMkLst>
        <pc:docMk/>
      </pc:docMkLst>
      <pc:sldChg chg="addSp modSp mod">
        <pc:chgData name="Dorothy Inverarity" userId="510b0c3e-71f2-4396-85ae-54468abbbdb5" providerId="ADAL" clId="{5C3D91FB-CC73-42B3-802B-BE496BE93A31}" dt="2021-05-25T12:50:45.419" v="138" actId="20577"/>
        <pc:sldMkLst>
          <pc:docMk/>
          <pc:sldMk cId="1984732318" sldId="256"/>
        </pc:sldMkLst>
        <pc:spChg chg="add mod">
          <ac:chgData name="Dorothy Inverarity" userId="510b0c3e-71f2-4396-85ae-54468abbbdb5" providerId="ADAL" clId="{5C3D91FB-CC73-42B3-802B-BE496BE93A31}" dt="2021-05-25T12:50:45.419" v="138" actId="20577"/>
          <ac:spMkLst>
            <pc:docMk/>
            <pc:sldMk cId="1984732318" sldId="256"/>
            <ac:spMk id="13" creationId="{0CCFB38C-7526-4BD9-8FD6-5B9B2A3B442E}"/>
          </ac:spMkLst>
        </pc:spChg>
      </pc:sldChg>
      <pc:sldChg chg="addSp modSp mod">
        <pc:chgData name="Dorothy Inverarity" userId="510b0c3e-71f2-4396-85ae-54468abbbdb5" providerId="ADAL" clId="{5C3D91FB-CC73-42B3-802B-BE496BE93A31}" dt="2021-05-25T12:50:26.902" v="110" actId="403"/>
        <pc:sldMkLst>
          <pc:docMk/>
          <pc:sldMk cId="1570551125" sldId="257"/>
        </pc:sldMkLst>
        <pc:spChg chg="add mod">
          <ac:chgData name="Dorothy Inverarity" userId="510b0c3e-71f2-4396-85ae-54468abbbdb5" providerId="ADAL" clId="{5C3D91FB-CC73-42B3-802B-BE496BE93A31}" dt="2021-05-25T12:50:26.902" v="110" actId="403"/>
          <ac:spMkLst>
            <pc:docMk/>
            <pc:sldMk cId="1570551125" sldId="257"/>
            <ac:spMk id="20" creationId="{A7E8C9EB-11D0-4376-8A43-189FA847ACFE}"/>
          </ac:spMkLst>
        </pc:spChg>
      </pc:sldChg>
      <pc:sldChg chg="del">
        <pc:chgData name="Dorothy Inverarity" userId="510b0c3e-71f2-4396-85ae-54468abbbdb5" providerId="ADAL" clId="{5C3D91FB-CC73-42B3-802B-BE496BE93A31}" dt="2021-05-25T12:50:49.002" v="139" actId="47"/>
        <pc:sldMkLst>
          <pc:docMk/>
          <pc:sldMk cId="4205397842" sldId="258"/>
        </pc:sldMkLst>
      </pc:sldChg>
      <pc:sldChg chg="del">
        <pc:chgData name="Dorothy Inverarity" userId="510b0c3e-71f2-4396-85ae-54468abbbdb5" providerId="ADAL" clId="{5C3D91FB-CC73-42B3-802B-BE496BE93A31}" dt="2021-05-25T12:50:49.002" v="139" actId="47"/>
        <pc:sldMkLst>
          <pc:docMk/>
          <pc:sldMk cId="3797641641" sldId="259"/>
        </pc:sldMkLst>
      </pc:sldChg>
      <pc:sldChg chg="del">
        <pc:chgData name="Dorothy Inverarity" userId="510b0c3e-71f2-4396-85ae-54468abbbdb5" providerId="ADAL" clId="{5C3D91FB-CC73-42B3-802B-BE496BE93A31}" dt="2021-05-25T12:50:49.002" v="139" actId="47"/>
        <pc:sldMkLst>
          <pc:docMk/>
          <pc:sldMk cId="3798274206" sldId="260"/>
        </pc:sldMkLst>
      </pc:sldChg>
      <pc:sldChg chg="del">
        <pc:chgData name="Dorothy Inverarity" userId="510b0c3e-71f2-4396-85ae-54468abbbdb5" providerId="ADAL" clId="{5C3D91FB-CC73-42B3-802B-BE496BE93A31}" dt="2021-05-25T12:50:49.002" v="139" actId="47"/>
        <pc:sldMkLst>
          <pc:docMk/>
          <pc:sldMk cId="2750737944" sldId="261"/>
        </pc:sldMkLst>
      </pc:sldChg>
      <pc:sldChg chg="del">
        <pc:chgData name="Dorothy Inverarity" userId="510b0c3e-71f2-4396-85ae-54468abbbdb5" providerId="ADAL" clId="{5C3D91FB-CC73-42B3-802B-BE496BE93A31}" dt="2021-05-25T12:50:49.002" v="139" actId="47"/>
        <pc:sldMkLst>
          <pc:docMk/>
          <pc:sldMk cId="3331469062" sldId="262"/>
        </pc:sldMkLst>
      </pc:sldChg>
      <pc:sldChg chg="del">
        <pc:chgData name="Dorothy Inverarity" userId="510b0c3e-71f2-4396-85ae-54468abbbdb5" providerId="ADAL" clId="{5C3D91FB-CC73-42B3-802B-BE496BE93A31}" dt="2021-05-25T12:50:49.002" v="139" actId="47"/>
        <pc:sldMkLst>
          <pc:docMk/>
          <pc:sldMk cId="3618867569" sldId="263"/>
        </pc:sldMkLst>
      </pc:sldChg>
      <pc:sldChg chg="addSp modSp add">
        <pc:chgData name="Dorothy Inverarity" userId="510b0c3e-71f2-4396-85ae-54468abbbdb5" providerId="ADAL" clId="{5C3D91FB-CC73-42B3-802B-BE496BE93A31}" dt="2021-05-25T12:50:33.736" v="111"/>
        <pc:sldMkLst>
          <pc:docMk/>
          <pc:sldMk cId="1218776395" sldId="264"/>
        </pc:sldMkLst>
        <pc:spChg chg="add mod">
          <ac:chgData name="Dorothy Inverarity" userId="510b0c3e-71f2-4396-85ae-54468abbbdb5" providerId="ADAL" clId="{5C3D91FB-CC73-42B3-802B-BE496BE93A31}" dt="2021-05-25T12:50:33.736" v="111"/>
          <ac:spMkLst>
            <pc:docMk/>
            <pc:sldMk cId="1218776395" sldId="264"/>
            <ac:spMk id="20" creationId="{93ED6C23-E6AD-47F9-8C78-F52D8518560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A408F-73BC-4FD2-8774-C1A5416668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A1040A-D539-4717-B5D7-D47F6B5438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07AB1-C74A-4023-B80A-B9E22E542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E7FC-B4BB-449A-B143-02621504D124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39494-8F2E-4F82-AC03-E4A3838C7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22C68-A406-477E-93AD-F46D3CE3B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51E0-A1CD-4825-A69A-6D95C75D1D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988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848AB-888D-455F-B23A-FE98C9365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8F85E3-BA05-4DF3-A518-6C42AC625C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1D74C-4275-49C7-A03F-581911F5A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E7FC-B4BB-449A-B143-02621504D124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EF7C0-47D0-421F-AF5E-74B471736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E197C-DCA5-42C1-A25A-F8A59DDB6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51E0-A1CD-4825-A69A-6D95C75D1D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120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79A54D-2C90-49A3-A105-B472388D08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2A8A36-6D2E-4F09-A9D3-56319EF1AF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4D9009-8792-4A27-98FA-B546D6AE8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E7FC-B4BB-449A-B143-02621504D124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58CC1-4C70-4CDE-9C0D-305E6FB25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860F3-0EDC-46BC-9E71-489967F83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51E0-A1CD-4825-A69A-6D95C75D1D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25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E6D00-8966-4ED7-932D-655539CD5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ECCB0-2712-4A1A-B2BA-B14CB52CD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5851E1-ED76-450E-ADB7-73348AF4D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E7FC-B4BB-449A-B143-02621504D124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34EFA-4950-4C76-8569-A771624A0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EEE66-6327-4FB5-A200-3FE6FA362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51E0-A1CD-4825-A69A-6D95C75D1D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359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F7C86-084C-41B9-8F19-511DC0952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B19DFA-A242-4078-9539-F0BBDA619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41B06-74B8-48E2-AC6F-1E18299D6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E7FC-B4BB-449A-B143-02621504D124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BA3EB6-4045-4061-AFA8-5A7286083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D76A1-192B-4533-A845-4660396E7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51E0-A1CD-4825-A69A-6D95C75D1D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295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BC08B-73FE-4E13-A0EE-E5CA20B1F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824F2-2EE5-4E97-B422-CAC00680E2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3664F-E396-4E94-97DF-67999E09FC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5F452B-2477-44DD-9B84-89D72DE6A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E7FC-B4BB-449A-B143-02621504D124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AA3A4-3CD7-4E82-BFB2-BC294F148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4CAC3A-0DCB-4A6B-8F94-F036DF25A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51E0-A1CD-4825-A69A-6D95C75D1D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479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11005-3645-4E9F-90F6-CAD6C25FC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D7CABE-6956-4F92-8A59-6ED3439808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D45022-6818-4DD5-99A8-B4B669EC11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51D847-1B32-459F-8AC3-65D925EE69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D9E33E-B882-4567-89B4-0D1C404FF1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219437-C54E-4E87-96CC-9BA7AE9EE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E7FC-B4BB-449A-B143-02621504D124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99D2D7-7731-46C7-91AF-15912F867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6B7A04-A30B-4B6C-AA83-B9CC2E98C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51E0-A1CD-4825-A69A-6D95C75D1D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126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A4746-77E8-45DB-A004-D16635E1F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45BA34-B124-4CCB-AE59-8D3C9512B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E7FC-B4BB-449A-B143-02621504D124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6BA0F9-73BC-43DE-88BE-624EB2956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F109ED-C67F-4551-9376-345371022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51E0-A1CD-4825-A69A-6D95C75D1D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476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6A34CB-90EA-4C7A-9BDA-98E7FAC31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E7FC-B4BB-449A-B143-02621504D124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7287EC-3117-42B9-916A-037B6EAED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507FFA-5949-466C-8A73-7F122AC51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51E0-A1CD-4825-A69A-6D95C75D1D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60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5A903-5AC2-49CD-B48B-6A52E8D25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D4C72-8D7F-4242-A957-4EAF0DF48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D77576-B979-4117-8297-7607593A2C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CBF60D-5D77-498F-8184-90A1F1359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E7FC-B4BB-449A-B143-02621504D124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BFE9E5-73DC-4D93-A4D3-0F678CE51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B4FA5E-5D80-4972-A670-327D7CE57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51E0-A1CD-4825-A69A-6D95C75D1D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225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40E10-6900-4D35-A49A-EF39C0DDA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E0A447-F4F9-4D6B-99D8-B383E72952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E0EE30-1BF4-45DD-93D9-9976F9221A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FEEADD-071B-489B-A184-44C6136D3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E7FC-B4BB-449A-B143-02621504D124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03C899-1FD9-4724-8410-8387E93A7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D4EAD8-948C-4192-9FE9-361918C60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51E0-A1CD-4825-A69A-6D95C75D1D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110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234C90-5A1B-4A24-83AE-2B5B5276C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D3B7BB-915F-4052-8334-63C41DFCE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47FB4-390C-42A6-969D-770B11CDA9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8E7FC-B4BB-449A-B143-02621504D124}" type="datetimeFigureOut">
              <a:rPr lang="en-GB" smtClean="0"/>
              <a:t>25/05/2021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2160D-E01E-44DE-9AB6-F7C8B2059F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AB2DA-8BC5-485A-8442-D6F2401986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F51E0-A1CD-4825-A69A-6D95C75D1D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788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>
            <a:extLst>
              <a:ext uri="{FF2B5EF4-FFF2-40B4-BE49-F238E27FC236}">
                <a16:creationId xmlns:a16="http://schemas.microsoft.com/office/drawing/2014/main" id="{EE152394-8E29-46BE-946F-D36544625B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3" y="122238"/>
            <a:ext cx="2443162" cy="119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15">
            <a:extLst>
              <a:ext uri="{FF2B5EF4-FFF2-40B4-BE49-F238E27FC236}">
                <a16:creationId xmlns:a16="http://schemas.microsoft.com/office/drawing/2014/main" id="{23BD8CC1-B87C-4B57-B590-F561B5DE7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8936" y="223212"/>
            <a:ext cx="5921942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en-US" sz="3800" b="1" dirty="0">
                <a:solidFill>
                  <a:srgbClr val="024B98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BACCN</a:t>
            </a:r>
            <a:r>
              <a:rPr lang="en-GB" altLang="en-US" sz="3800" b="1" dirty="0">
                <a:solidFill>
                  <a:srgbClr val="283583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3800" b="1" dirty="0">
                <a:solidFill>
                  <a:srgbClr val="8FCFBE"/>
                </a:solidFill>
                <a:latin typeface="Biome Light" panose="020B0502040204020203" pitchFamily="34" charset="0"/>
                <a:ea typeface="Arial Unicode MS" panose="020B0604020202020204" pitchFamily="34" charset="-128"/>
                <a:cs typeface="Biome Light" panose="020B0502040204020203" pitchFamily="34" charset="0"/>
              </a:rPr>
              <a:t>Virtual</a:t>
            </a:r>
            <a:r>
              <a:rPr lang="en-GB" altLang="en-US" sz="3800" b="1" dirty="0">
                <a:solidFill>
                  <a:srgbClr val="283583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3800" b="1" dirty="0">
                <a:solidFill>
                  <a:srgbClr val="024B98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Conference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en-US" sz="2000" b="1" dirty="0">
                <a:solidFill>
                  <a:srgbClr val="024B98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13 - 14 September 2021 – Brought to you online!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48407C-E0BE-4471-BA96-C2CCEFE4D87C}"/>
              </a:ext>
            </a:extLst>
          </p:cNvPr>
          <p:cNvSpPr txBox="1"/>
          <p:nvPr/>
        </p:nvSpPr>
        <p:spPr>
          <a:xfrm>
            <a:off x="9907325" y="5110835"/>
            <a:ext cx="2284675" cy="175432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b="1" dirty="0"/>
          </a:p>
          <a:p>
            <a:pPr algn="ctr"/>
            <a:endParaRPr lang="en-GB" b="1" dirty="0"/>
          </a:p>
          <a:p>
            <a:pPr algn="ctr"/>
            <a:r>
              <a:rPr lang="en-GB" b="1" dirty="0"/>
              <a:t>Your video recording will go here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E8D16F-C91B-47AD-9F72-3BB9BDD02E7C}"/>
              </a:ext>
            </a:extLst>
          </p:cNvPr>
          <p:cNvSpPr/>
          <p:nvPr/>
        </p:nvSpPr>
        <p:spPr>
          <a:xfrm>
            <a:off x="-19050" y="6207469"/>
            <a:ext cx="9926375" cy="533400"/>
          </a:xfrm>
          <a:prstGeom prst="rect">
            <a:avLst/>
          </a:prstGeom>
          <a:solidFill>
            <a:srgbClr val="024B9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/>
                </a:solidFill>
              </a:rPr>
              <a:t> </a:t>
            </a:r>
            <a:endParaRPr lang="en-US" dirty="0">
              <a:solidFill>
                <a:schemeClr val="bg1"/>
              </a:solidFill>
              <a:ea typeface="Arial Unicode MS" panose="020B0604020202020204" pitchFamily="34" charset="-128"/>
              <a:cs typeface="Calibri"/>
            </a:endParaRPr>
          </a:p>
        </p:txBody>
      </p:sp>
      <p:sp>
        <p:nvSpPr>
          <p:cNvPr id="8" name="TextBox 12">
            <a:extLst>
              <a:ext uri="{FF2B5EF4-FFF2-40B4-BE49-F238E27FC236}">
                <a16:creationId xmlns:a16="http://schemas.microsoft.com/office/drawing/2014/main" id="{52D3075F-77B6-4542-980D-0D45F257C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259" y="6304892"/>
            <a:ext cx="79306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 dirty="0">
                <a:solidFill>
                  <a:schemeClr val="bg1"/>
                </a:solidFill>
              </a:rPr>
              <a:t>                                                        	                </a:t>
            </a:r>
            <a:r>
              <a:rPr lang="en-GB" altLang="en-US" sz="1600" dirty="0">
                <a:solidFill>
                  <a:schemeClr val="bg1"/>
                </a:solidFill>
              </a:rPr>
              <a:t>BACCN             @BACCNUK     #BACCNConf2021</a:t>
            </a:r>
            <a:endParaRPr lang="en-GB" altLang="en-US" sz="1400" dirty="0">
              <a:solidFill>
                <a:schemeClr val="bg1"/>
              </a:solidFill>
            </a:endParaRPr>
          </a:p>
        </p:txBody>
      </p:sp>
      <p:pic>
        <p:nvPicPr>
          <p:cNvPr id="9" name="Picture 17">
            <a:extLst>
              <a:ext uri="{FF2B5EF4-FFF2-40B4-BE49-F238E27FC236}">
                <a16:creationId xmlns:a16="http://schemas.microsoft.com/office/drawing/2014/main" id="{5584E63D-4430-402D-BA52-B1CC48DB61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017" y="6319219"/>
            <a:ext cx="309365" cy="266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6">
            <a:extLst>
              <a:ext uri="{FF2B5EF4-FFF2-40B4-BE49-F238E27FC236}">
                <a16:creationId xmlns:a16="http://schemas.microsoft.com/office/drawing/2014/main" id="{B4060264-63EB-4824-83FE-EE6B642288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486" y="6357499"/>
            <a:ext cx="290257" cy="220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E1AD064-C291-48FF-874B-316A90E7422E}"/>
              </a:ext>
            </a:extLst>
          </p:cNvPr>
          <p:cNvCxnSpPr>
            <a:cxnSpLocks/>
          </p:cNvCxnSpPr>
          <p:nvPr/>
        </p:nvCxnSpPr>
        <p:spPr>
          <a:xfrm flipV="1">
            <a:off x="1791882" y="1307359"/>
            <a:ext cx="6926033" cy="1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F910F3A-8922-420C-9B48-C7646100933D}"/>
              </a:ext>
            </a:extLst>
          </p:cNvPr>
          <p:cNvSpPr/>
          <p:nvPr/>
        </p:nvSpPr>
        <p:spPr>
          <a:xfrm>
            <a:off x="219805" y="6040305"/>
            <a:ext cx="3661092" cy="7821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604595D-E338-4ABD-B223-09202C23831F}"/>
              </a:ext>
            </a:extLst>
          </p:cNvPr>
          <p:cNvSpPr txBox="1"/>
          <p:nvPr/>
        </p:nvSpPr>
        <p:spPr>
          <a:xfrm>
            <a:off x="1794904" y="6089015"/>
            <a:ext cx="18897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Virtual Conference Partner: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42480CA-5AF8-49CB-A1AC-8A597203691D}"/>
              </a:ext>
            </a:extLst>
          </p:cNvPr>
          <p:cNvSpPr/>
          <p:nvPr/>
        </p:nvSpPr>
        <p:spPr>
          <a:xfrm>
            <a:off x="8930936" y="-1"/>
            <a:ext cx="2672179" cy="1429306"/>
          </a:xfrm>
          <a:prstGeom prst="rect">
            <a:avLst/>
          </a:prstGeom>
          <a:solidFill>
            <a:srgbClr val="024B98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748727E-B13F-40B7-A112-7AB6E0B113E1}"/>
              </a:ext>
            </a:extLst>
          </p:cNvPr>
          <p:cNvSpPr txBox="1"/>
          <p:nvPr/>
        </p:nvSpPr>
        <p:spPr>
          <a:xfrm>
            <a:off x="8824425" y="94375"/>
            <a:ext cx="288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Critical Care Across the World: Breaking Down Barriers</a:t>
            </a:r>
            <a:endParaRPr lang="en-GB" sz="2000" b="1" dirty="0">
              <a:solidFill>
                <a:schemeClr val="bg1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EFA2704-9E70-41CA-89C8-489CDE90933B}"/>
              </a:ext>
            </a:extLst>
          </p:cNvPr>
          <p:cNvCxnSpPr>
            <a:cxnSpLocks/>
          </p:cNvCxnSpPr>
          <p:nvPr/>
        </p:nvCxnSpPr>
        <p:spPr>
          <a:xfrm>
            <a:off x="11672673" y="1307359"/>
            <a:ext cx="517861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95EB9DC-4CEC-4CFF-BDB0-166F84864EE2}"/>
              </a:ext>
            </a:extLst>
          </p:cNvPr>
          <p:cNvCxnSpPr>
            <a:cxnSpLocks/>
          </p:cNvCxnSpPr>
          <p:nvPr/>
        </p:nvCxnSpPr>
        <p:spPr>
          <a:xfrm>
            <a:off x="0" y="1315735"/>
            <a:ext cx="309594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78857CAE-0AFC-4320-B0D0-172C51B849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55341" y="6193546"/>
            <a:ext cx="1568873" cy="69553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1FD4E1F-AC22-4A8B-BD1D-01356B6B15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35" y="6142940"/>
            <a:ext cx="1232606" cy="60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7E8C9EB-11D0-4376-8A43-189FA847ACFE}"/>
              </a:ext>
            </a:extLst>
          </p:cNvPr>
          <p:cNvSpPr txBox="1"/>
          <p:nvPr/>
        </p:nvSpPr>
        <p:spPr>
          <a:xfrm>
            <a:off x="2053179" y="2638697"/>
            <a:ext cx="80856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Please use this for your first and last slide</a:t>
            </a:r>
          </a:p>
        </p:txBody>
      </p:sp>
    </p:spTree>
    <p:extLst>
      <p:ext uri="{BB962C8B-B14F-4D97-AF65-F5344CB8AC3E}">
        <p14:creationId xmlns:p14="http://schemas.microsoft.com/office/powerpoint/2010/main" val="1570551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FB31FFD-D344-4AEC-B103-EC71B3DF2D0C}"/>
              </a:ext>
            </a:extLst>
          </p:cNvPr>
          <p:cNvSpPr txBox="1"/>
          <p:nvPr/>
        </p:nvSpPr>
        <p:spPr>
          <a:xfrm>
            <a:off x="9907325" y="5110835"/>
            <a:ext cx="2284675" cy="175432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b="1" dirty="0"/>
          </a:p>
          <a:p>
            <a:pPr algn="ctr"/>
            <a:endParaRPr lang="en-GB" b="1" dirty="0"/>
          </a:p>
          <a:p>
            <a:pPr algn="ctr"/>
            <a:r>
              <a:rPr lang="en-GB" b="1" dirty="0"/>
              <a:t>Your video recording will go here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171A1D-3FDC-4DCB-81AF-8893E2E2DCF0}"/>
              </a:ext>
            </a:extLst>
          </p:cNvPr>
          <p:cNvSpPr/>
          <p:nvPr/>
        </p:nvSpPr>
        <p:spPr>
          <a:xfrm>
            <a:off x="-19050" y="6207469"/>
            <a:ext cx="9926375" cy="533400"/>
          </a:xfrm>
          <a:prstGeom prst="rect">
            <a:avLst/>
          </a:prstGeom>
          <a:solidFill>
            <a:srgbClr val="024B9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/>
                </a:solidFill>
              </a:rPr>
              <a:t> </a:t>
            </a:r>
            <a:endParaRPr lang="en-US" dirty="0">
              <a:solidFill>
                <a:schemeClr val="bg1"/>
              </a:solidFill>
              <a:ea typeface="Arial Unicode MS" panose="020B0604020202020204" pitchFamily="34" charset="-128"/>
              <a:cs typeface="Calibri"/>
            </a:endParaRPr>
          </a:p>
        </p:txBody>
      </p:sp>
      <p:sp>
        <p:nvSpPr>
          <p:cNvPr id="6" name="TextBox 12">
            <a:extLst>
              <a:ext uri="{FF2B5EF4-FFF2-40B4-BE49-F238E27FC236}">
                <a16:creationId xmlns:a16="http://schemas.microsoft.com/office/drawing/2014/main" id="{ACF187EE-7FA9-497F-A63E-8E7F6A185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259" y="6304892"/>
            <a:ext cx="789511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 dirty="0">
                <a:solidFill>
                  <a:schemeClr val="bg1"/>
                </a:solidFill>
              </a:rPr>
              <a:t>                                                        	                </a:t>
            </a:r>
            <a:r>
              <a:rPr lang="en-GB" altLang="en-US" sz="1600" dirty="0">
                <a:solidFill>
                  <a:schemeClr val="bg1"/>
                </a:solidFill>
              </a:rPr>
              <a:t>BACCN             @BACCNUK     #BACCNConf2021</a:t>
            </a:r>
            <a:endParaRPr lang="en-GB" altLang="en-US" sz="1400" dirty="0">
              <a:solidFill>
                <a:schemeClr val="bg1"/>
              </a:solidFill>
            </a:endParaRPr>
          </a:p>
        </p:txBody>
      </p:sp>
      <p:pic>
        <p:nvPicPr>
          <p:cNvPr id="7" name="Picture 17">
            <a:extLst>
              <a:ext uri="{FF2B5EF4-FFF2-40B4-BE49-F238E27FC236}">
                <a16:creationId xmlns:a16="http://schemas.microsoft.com/office/drawing/2014/main" id="{8A0DDADF-A8A3-4239-B9ED-60354E1E9D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017" y="6319219"/>
            <a:ext cx="309365" cy="266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6">
            <a:extLst>
              <a:ext uri="{FF2B5EF4-FFF2-40B4-BE49-F238E27FC236}">
                <a16:creationId xmlns:a16="http://schemas.microsoft.com/office/drawing/2014/main" id="{10795925-08D9-4BBB-AACB-CED0F33F1C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486" y="6357499"/>
            <a:ext cx="290257" cy="220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0F19379-5747-452F-99D1-206C1FC4A175}"/>
              </a:ext>
            </a:extLst>
          </p:cNvPr>
          <p:cNvSpPr/>
          <p:nvPr/>
        </p:nvSpPr>
        <p:spPr>
          <a:xfrm>
            <a:off x="219805" y="6040305"/>
            <a:ext cx="3661092" cy="7821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B5E289-7850-40EC-8954-1EE87C1A2D65}"/>
              </a:ext>
            </a:extLst>
          </p:cNvPr>
          <p:cNvSpPr txBox="1"/>
          <p:nvPr/>
        </p:nvSpPr>
        <p:spPr>
          <a:xfrm>
            <a:off x="1794904" y="6089015"/>
            <a:ext cx="18897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Virtual Conference Partner: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8666E8E-44D8-468E-ABC8-D7EF7B3FA6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55341" y="6193546"/>
            <a:ext cx="1568873" cy="695534"/>
          </a:xfrm>
          <a:prstGeom prst="rect">
            <a:avLst/>
          </a:prstGeom>
        </p:spPr>
      </p:pic>
      <p:pic>
        <p:nvPicPr>
          <p:cNvPr id="12" name="Picture 18">
            <a:extLst>
              <a:ext uri="{FF2B5EF4-FFF2-40B4-BE49-F238E27FC236}">
                <a16:creationId xmlns:a16="http://schemas.microsoft.com/office/drawing/2014/main" id="{73978F2A-1631-4FD4-8C81-60B50BCC18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35" y="6142940"/>
            <a:ext cx="1232606" cy="60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CCFB38C-7526-4BD9-8FD6-5B9B2A3B442E}"/>
              </a:ext>
            </a:extLst>
          </p:cNvPr>
          <p:cNvSpPr txBox="1"/>
          <p:nvPr/>
        </p:nvSpPr>
        <p:spPr>
          <a:xfrm>
            <a:off x="2053179" y="2638697"/>
            <a:ext cx="80856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Please use this for all of your content slides</a:t>
            </a:r>
          </a:p>
        </p:txBody>
      </p:sp>
    </p:spTree>
    <p:extLst>
      <p:ext uri="{BB962C8B-B14F-4D97-AF65-F5344CB8AC3E}">
        <p14:creationId xmlns:p14="http://schemas.microsoft.com/office/powerpoint/2010/main" val="1984732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>
            <a:extLst>
              <a:ext uri="{FF2B5EF4-FFF2-40B4-BE49-F238E27FC236}">
                <a16:creationId xmlns:a16="http://schemas.microsoft.com/office/drawing/2014/main" id="{EE152394-8E29-46BE-946F-D36544625B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3" y="122238"/>
            <a:ext cx="2443162" cy="119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15">
            <a:extLst>
              <a:ext uri="{FF2B5EF4-FFF2-40B4-BE49-F238E27FC236}">
                <a16:creationId xmlns:a16="http://schemas.microsoft.com/office/drawing/2014/main" id="{23BD8CC1-B87C-4B57-B590-F561B5DE7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8936" y="223212"/>
            <a:ext cx="5921942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en-US" sz="3800" b="1" dirty="0">
                <a:solidFill>
                  <a:srgbClr val="024B98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BACCN</a:t>
            </a:r>
            <a:r>
              <a:rPr lang="en-GB" altLang="en-US" sz="3800" b="1" dirty="0">
                <a:solidFill>
                  <a:srgbClr val="283583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3800" b="1" dirty="0">
                <a:solidFill>
                  <a:srgbClr val="8FCFBE"/>
                </a:solidFill>
                <a:latin typeface="Biome Light" panose="020B0502040204020203" pitchFamily="34" charset="0"/>
                <a:ea typeface="Arial Unicode MS" panose="020B0604020202020204" pitchFamily="34" charset="-128"/>
                <a:cs typeface="Biome Light" panose="020B0502040204020203" pitchFamily="34" charset="0"/>
              </a:rPr>
              <a:t>Virtual</a:t>
            </a:r>
            <a:r>
              <a:rPr lang="en-GB" altLang="en-US" sz="3800" b="1" dirty="0">
                <a:solidFill>
                  <a:srgbClr val="283583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en-US" sz="3800" b="1" dirty="0">
                <a:solidFill>
                  <a:srgbClr val="024B98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Conference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en-US" sz="2000" b="1" dirty="0">
                <a:solidFill>
                  <a:srgbClr val="024B98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13 - 14 September 2021 – Brought to you online!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48407C-E0BE-4471-BA96-C2CCEFE4D87C}"/>
              </a:ext>
            </a:extLst>
          </p:cNvPr>
          <p:cNvSpPr txBox="1"/>
          <p:nvPr/>
        </p:nvSpPr>
        <p:spPr>
          <a:xfrm>
            <a:off x="9907325" y="5110835"/>
            <a:ext cx="2284675" cy="175432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b="1" dirty="0"/>
          </a:p>
          <a:p>
            <a:pPr algn="ctr"/>
            <a:endParaRPr lang="en-GB" b="1" dirty="0"/>
          </a:p>
          <a:p>
            <a:pPr algn="ctr"/>
            <a:r>
              <a:rPr lang="en-GB" b="1" dirty="0"/>
              <a:t>Your video recording will go here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E8D16F-C91B-47AD-9F72-3BB9BDD02E7C}"/>
              </a:ext>
            </a:extLst>
          </p:cNvPr>
          <p:cNvSpPr/>
          <p:nvPr/>
        </p:nvSpPr>
        <p:spPr>
          <a:xfrm>
            <a:off x="-19050" y="6207469"/>
            <a:ext cx="9926375" cy="533400"/>
          </a:xfrm>
          <a:prstGeom prst="rect">
            <a:avLst/>
          </a:prstGeom>
          <a:solidFill>
            <a:srgbClr val="024B9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/>
                </a:solidFill>
              </a:rPr>
              <a:t> </a:t>
            </a:r>
            <a:endParaRPr lang="en-US" dirty="0">
              <a:solidFill>
                <a:schemeClr val="bg1"/>
              </a:solidFill>
              <a:ea typeface="Arial Unicode MS" panose="020B0604020202020204" pitchFamily="34" charset="-128"/>
              <a:cs typeface="Calibri"/>
            </a:endParaRPr>
          </a:p>
        </p:txBody>
      </p:sp>
      <p:sp>
        <p:nvSpPr>
          <p:cNvPr id="8" name="TextBox 12">
            <a:extLst>
              <a:ext uri="{FF2B5EF4-FFF2-40B4-BE49-F238E27FC236}">
                <a16:creationId xmlns:a16="http://schemas.microsoft.com/office/drawing/2014/main" id="{52D3075F-77B6-4542-980D-0D45F257C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259" y="6304892"/>
            <a:ext cx="793062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1400" dirty="0">
                <a:solidFill>
                  <a:schemeClr val="bg1"/>
                </a:solidFill>
              </a:rPr>
              <a:t>                                                        	                </a:t>
            </a:r>
            <a:r>
              <a:rPr lang="en-GB" altLang="en-US" sz="1600" dirty="0">
                <a:solidFill>
                  <a:schemeClr val="bg1"/>
                </a:solidFill>
              </a:rPr>
              <a:t>BACCN             @BACCNUK     #BACCNConf2021</a:t>
            </a:r>
            <a:endParaRPr lang="en-GB" altLang="en-US" sz="1400" dirty="0">
              <a:solidFill>
                <a:schemeClr val="bg1"/>
              </a:solidFill>
            </a:endParaRPr>
          </a:p>
        </p:txBody>
      </p:sp>
      <p:pic>
        <p:nvPicPr>
          <p:cNvPr id="9" name="Picture 17">
            <a:extLst>
              <a:ext uri="{FF2B5EF4-FFF2-40B4-BE49-F238E27FC236}">
                <a16:creationId xmlns:a16="http://schemas.microsoft.com/office/drawing/2014/main" id="{5584E63D-4430-402D-BA52-B1CC48DB61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017" y="6319219"/>
            <a:ext cx="309365" cy="266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6">
            <a:extLst>
              <a:ext uri="{FF2B5EF4-FFF2-40B4-BE49-F238E27FC236}">
                <a16:creationId xmlns:a16="http://schemas.microsoft.com/office/drawing/2014/main" id="{B4060264-63EB-4824-83FE-EE6B642288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486" y="6357499"/>
            <a:ext cx="290257" cy="220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E1AD064-C291-48FF-874B-316A90E7422E}"/>
              </a:ext>
            </a:extLst>
          </p:cNvPr>
          <p:cNvCxnSpPr>
            <a:cxnSpLocks/>
          </p:cNvCxnSpPr>
          <p:nvPr/>
        </p:nvCxnSpPr>
        <p:spPr>
          <a:xfrm flipV="1">
            <a:off x="1791882" y="1307359"/>
            <a:ext cx="6926033" cy="1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BF910F3A-8922-420C-9B48-C7646100933D}"/>
              </a:ext>
            </a:extLst>
          </p:cNvPr>
          <p:cNvSpPr/>
          <p:nvPr/>
        </p:nvSpPr>
        <p:spPr>
          <a:xfrm>
            <a:off x="219805" y="6040305"/>
            <a:ext cx="3661092" cy="7821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604595D-E338-4ABD-B223-09202C23831F}"/>
              </a:ext>
            </a:extLst>
          </p:cNvPr>
          <p:cNvSpPr txBox="1"/>
          <p:nvPr/>
        </p:nvSpPr>
        <p:spPr>
          <a:xfrm>
            <a:off x="1794904" y="6089015"/>
            <a:ext cx="18897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Virtual Conference Partner: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42480CA-5AF8-49CB-A1AC-8A597203691D}"/>
              </a:ext>
            </a:extLst>
          </p:cNvPr>
          <p:cNvSpPr/>
          <p:nvPr/>
        </p:nvSpPr>
        <p:spPr>
          <a:xfrm>
            <a:off x="8930936" y="-1"/>
            <a:ext cx="2672179" cy="1429306"/>
          </a:xfrm>
          <a:prstGeom prst="rect">
            <a:avLst/>
          </a:prstGeom>
          <a:solidFill>
            <a:srgbClr val="024B98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748727E-B13F-40B7-A112-7AB6E0B113E1}"/>
              </a:ext>
            </a:extLst>
          </p:cNvPr>
          <p:cNvSpPr txBox="1"/>
          <p:nvPr/>
        </p:nvSpPr>
        <p:spPr>
          <a:xfrm>
            <a:off x="8824425" y="94375"/>
            <a:ext cx="288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</a:rPr>
              <a:t>Critical Care Across the World: Breaking Down Barriers</a:t>
            </a:r>
            <a:endParaRPr lang="en-GB" sz="2000" b="1" dirty="0">
              <a:solidFill>
                <a:schemeClr val="bg1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EFA2704-9E70-41CA-89C8-489CDE90933B}"/>
              </a:ext>
            </a:extLst>
          </p:cNvPr>
          <p:cNvCxnSpPr>
            <a:cxnSpLocks/>
          </p:cNvCxnSpPr>
          <p:nvPr/>
        </p:nvCxnSpPr>
        <p:spPr>
          <a:xfrm>
            <a:off x="11672673" y="1307359"/>
            <a:ext cx="517861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95EB9DC-4CEC-4CFF-BDB0-166F84864EE2}"/>
              </a:ext>
            </a:extLst>
          </p:cNvPr>
          <p:cNvCxnSpPr>
            <a:cxnSpLocks/>
          </p:cNvCxnSpPr>
          <p:nvPr/>
        </p:nvCxnSpPr>
        <p:spPr>
          <a:xfrm>
            <a:off x="0" y="1315735"/>
            <a:ext cx="309594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78857CAE-0AFC-4320-B0D0-172C51B849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55341" y="6193546"/>
            <a:ext cx="1568873" cy="69553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1FD4E1F-AC22-4A8B-BD1D-01356B6B15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35" y="6142940"/>
            <a:ext cx="1232606" cy="60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93ED6C23-E6AD-47F9-8C78-F52D85185601}"/>
              </a:ext>
            </a:extLst>
          </p:cNvPr>
          <p:cNvSpPr txBox="1"/>
          <p:nvPr/>
        </p:nvSpPr>
        <p:spPr>
          <a:xfrm>
            <a:off x="2053179" y="2638697"/>
            <a:ext cx="80856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Please use this for your first and last slide</a:t>
            </a:r>
          </a:p>
        </p:txBody>
      </p:sp>
    </p:spTree>
    <p:extLst>
      <p:ext uri="{BB962C8B-B14F-4D97-AF65-F5344CB8AC3E}">
        <p14:creationId xmlns:p14="http://schemas.microsoft.com/office/powerpoint/2010/main" val="1218776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A5DF3D15FDD24B8A75B2071489B98A" ma:contentTypeVersion="14" ma:contentTypeDescription="Create a new document." ma:contentTypeScope="" ma:versionID="70fa69344c3726af5a130cd62ec95773">
  <xsd:schema xmlns:xsd="http://www.w3.org/2001/XMLSchema" xmlns:xs="http://www.w3.org/2001/XMLSchema" xmlns:p="http://schemas.microsoft.com/office/2006/metadata/properties" xmlns:ns2="4cc1d5af-9ec2-401f-9764-4b8e1f43630e" xmlns:ns3="b78a452d-3a0f-497c-b1b7-d27eaaabd5d3" targetNamespace="http://schemas.microsoft.com/office/2006/metadata/properties" ma:root="true" ma:fieldsID="ebbef89c37a6dcd509b91e980ea1a305" ns2:_="" ns3:_="">
    <xsd:import namespace="4cc1d5af-9ec2-401f-9764-4b8e1f43630e"/>
    <xsd:import namespace="b78a452d-3a0f-497c-b1b7-d27eaaabd5d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c1d5af-9ec2-401f-9764-4b8e1f43630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8a452d-3a0f-497c-b1b7-d27eaaabd5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7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8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cc1d5af-9ec2-401f-9764-4b8e1f43630e">DV6FPVU3AH3X-1-23882</_dlc_DocId>
    <_dlc_DocIdUrl xmlns="4cc1d5af-9ec2-401f-9764-4b8e1f43630e">
      <Url>https://echoevents.sharepoint.com/sites/BACCN/_layouts/15/DocIdRedir.aspx?ID=DV6FPVU3AH3X-1-23882</Url>
      <Description>DV6FPVU3AH3X-1-23882</Description>
    </_dlc_DocIdUrl>
  </documentManagement>
</p:properties>
</file>

<file path=customXml/itemProps1.xml><?xml version="1.0" encoding="utf-8"?>
<ds:datastoreItem xmlns:ds="http://schemas.openxmlformats.org/officeDocument/2006/customXml" ds:itemID="{236E72AB-5DF6-4C07-925D-8980B78C2F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c1d5af-9ec2-401f-9764-4b8e1f43630e"/>
    <ds:schemaRef ds:uri="b78a452d-3a0f-497c-b1b7-d27eaaabd5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37BD0B-9768-438A-9FFD-B0EFDF19BD7A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540ED5B-38AC-4BD2-94D4-FCB53DC2C0A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3D4F0B0-1519-430F-8110-0E2E48F8FCEB}">
  <ds:schemaRefs>
    <ds:schemaRef ds:uri="http://purl.org/dc/terms/"/>
    <ds:schemaRef ds:uri="http://schemas.openxmlformats.org/package/2006/metadata/core-properties"/>
    <ds:schemaRef ds:uri="b78a452d-3a0f-497c-b1b7-d27eaaabd5d3"/>
    <ds:schemaRef ds:uri="http://schemas.microsoft.com/office/2006/documentManagement/types"/>
    <ds:schemaRef ds:uri="http://schemas.microsoft.com/office/infopath/2007/PartnerControls"/>
    <ds:schemaRef ds:uri="4cc1d5af-9ec2-401f-9764-4b8e1f43630e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130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Biome Light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Dorothy Inverarity</dc:creator>
  <cp:lastModifiedBy>Dorothy Inverarity</cp:lastModifiedBy>
  <cp:revision>1</cp:revision>
  <dcterms:created xsi:type="dcterms:W3CDTF">2021-05-25T12:47:08Z</dcterms:created>
  <dcterms:modified xsi:type="dcterms:W3CDTF">2021-05-25T12:51:01Z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0x0101002EA5DF3D15FDD24B8A75B2071489B98A</vt:lpwstr>
  </property>
  <property fmtid="{D5CDD505-2E9C-101B-9397-08002B2CF9AE}" pid="3" name="_dlc_DocIdItemGuid">
    <vt:lpwstr>e466dd74-37da-4f1c-b042-85c57191431c</vt:lpwstr>
  </property>
</Properties>
</file>