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1C0B6-DF4C-482C-8901-F494E2A95017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7E4C7-C19D-49AC-9AAB-43165E917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64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67E4C7-C19D-49AC-9AAB-43165E9177F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010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BD15-71B8-A247-5A5C-7F2DAC84F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D8C57-AE1F-9D03-06EC-8C138596D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B8E65-BA29-238A-1530-E5CD4B07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571C2-401F-72DE-C3C7-4E909D48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1344B-D9BE-9F25-D5B3-A9F82F3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50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F9CDA-8B50-0427-E140-477AEDAAF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C3FB7-9AE3-5024-01BC-8E4AFC3FA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127FA-7E3A-BDE7-CEAF-CD84F4C7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25669-BE4B-7157-B51A-01DD2103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C32AF-3A14-0FB0-3329-0837442EF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80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F87593-0F87-C82F-8B0C-951770DC3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BFC8E9-55A8-3675-95E5-DC82C1A3F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C638A-3552-BF99-F377-980B98761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915E5-BF57-7C77-8C40-0C56F4A8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112A4-8908-1601-4462-CE68DFEC1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48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F0FF4-E87A-3556-B740-2E6BE482A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1AAC3-EBB5-A172-39CB-988A0F738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77353-2124-3FBC-C769-C0106D70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4F70D-D5F5-18DF-00CB-17940C42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1DC6C-097E-2958-0CBE-8BA35296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13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42BE0-AB43-292C-51A9-3EE6FEBDE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DF058-BF49-2135-15AF-31181717D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84CE3-8D17-6853-82BB-87583E2EC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A7DB7-250D-2710-EB92-45D5156EC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CA514-E9FA-2799-15CE-095AB26D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9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2D13-A714-CF61-6350-F1E07A481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033BE-8BB9-E232-37F8-09ED8F980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8B404-0E65-289F-3F5B-627C542B6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3762B-9101-F9AD-77A7-1D096E2FF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C37D4-68EC-72AE-5AE2-E6762D8C6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6BD1C-4A0F-AB37-3D9B-5EAFBC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4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05B34-A587-EEFC-7D40-65590F0AF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B5D13-2E8E-5D7B-5FA4-F4598E0C3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789F4-27B2-6698-DA30-EFB299793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767241-0780-0931-DAF6-5FDC4ACFA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8E78F-06B6-B2B7-8D74-9799DF274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034409-C63A-4F30-03FA-7A411EA12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B25ADF-30FC-562C-FC21-90AC00972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AFF377-8CDD-AE26-3EF7-9D48AEDF2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4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9030A-730A-E112-110A-E9A5CD53C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FB898-4A28-FF4E-C9D4-A834F9D31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734CB-361E-34D7-3DF0-F89C417AE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8AAA5-4145-AE69-04FE-DB60A233E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91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10A9FE-7A59-03AC-91D9-5B1896E5B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A744DA-9F48-C27C-644F-03FEF9964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D8B06-602B-69C8-A621-337172D3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660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32212-5334-9676-4F8C-858EF5CF8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E7B6F-7717-2290-8B79-04D01849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BC64F-E1A0-5E60-9CDD-048B38F27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B8234-3C46-720B-BD87-DCDF4CB4F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83A5E-9684-AF12-6C39-2EFA28CD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516D5-2012-13FD-5F5D-350A2886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81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D4573-C30A-A62A-C7A9-D69F8C8C4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E9DC0E-EDC3-1674-C08E-4AB948A02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8D20B-7DEE-D19F-E663-A15D5E8B3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6173E-5AF8-72B2-2E87-AA46BB9BC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28AC0-A2BE-063A-D668-74CB7565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A999A-9357-3CAC-F409-5372D2CF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0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BF490-A18B-8DF6-F2B1-1A53BAF6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D0A5C-9AB7-A46A-770E-B344167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5B633-6A09-ACB8-8126-011007699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B5F848-EA53-451D-9E7A-16522CF79D95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64789-89F1-F065-F0F0-D5FB16067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CAD9B-C31E-9EC2-3974-862BD768F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9D45B4-117B-4F20-B3CB-48623CC6F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8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97CF85-AB86-D324-18AD-BFFB176CA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GB" sz="3800"/>
              <a:t>Exploration of the impact of the Professional Nurse Advocate role on staff wellbeing in critical care at MFT: a qualitative study</a:t>
            </a:r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5" name="Freeform: Shape 1044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30" name="Picture 6" descr="Interdisciplinary Research Projects Opportunity |">
            <a:extLst>
              <a:ext uri="{FF2B5EF4-FFF2-40B4-BE49-F238E27FC236}">
                <a16:creationId xmlns:a16="http://schemas.microsoft.com/office/drawing/2014/main" id="{5F282266-AE99-8879-A793-5FE2DC3D5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7" name="Freeform: Shape 1046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54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80" name="Rectangle 207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 descr="How Do I: Log A Ticket? - Morph ICT, School &amp; Business ICT Support">
            <a:extLst>
              <a:ext uri="{FF2B5EF4-FFF2-40B4-BE49-F238E27FC236}">
                <a16:creationId xmlns:a16="http://schemas.microsoft.com/office/drawing/2014/main" id="{0F902D4B-D758-9E92-AEE5-8F4EAB127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69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1" name="Rectangle 208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8" name="Content Placeholder 2057">
            <a:extLst>
              <a:ext uri="{FF2B5EF4-FFF2-40B4-BE49-F238E27FC236}">
                <a16:creationId xmlns:a16="http://schemas.microsoft.com/office/drawing/2014/main" id="{210130FA-685C-24B8-CEF9-D4B8B074D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r>
              <a:rPr lang="en-US" sz="1300"/>
              <a:t>Library services</a:t>
            </a:r>
          </a:p>
          <a:p>
            <a:r>
              <a:rPr lang="en-US" sz="1300"/>
              <a:t>R&amp;I</a:t>
            </a:r>
          </a:p>
          <a:p>
            <a:r>
              <a:rPr lang="en-US" sz="1300"/>
              <a:t>Funding</a:t>
            </a:r>
          </a:p>
          <a:p>
            <a:r>
              <a:rPr lang="en-US" sz="1300"/>
              <a:t>Good Clinical Practice (GCP) training &amp; certification</a:t>
            </a:r>
          </a:p>
          <a:p>
            <a:r>
              <a:rPr lang="en-US" sz="1300"/>
              <a:t>Protocol</a:t>
            </a:r>
          </a:p>
          <a:p>
            <a:r>
              <a:rPr lang="en-US" sz="1300"/>
              <a:t>Consent forms</a:t>
            </a:r>
          </a:p>
          <a:p>
            <a:r>
              <a:rPr lang="en-US" sz="1300"/>
              <a:t>Participant Information Sheet</a:t>
            </a:r>
          </a:p>
          <a:p>
            <a:r>
              <a:rPr lang="en-US" sz="1300"/>
              <a:t>Ethics approval</a:t>
            </a:r>
          </a:p>
          <a:p>
            <a:r>
              <a:rPr lang="en-US" sz="1300"/>
              <a:t>Trial Master File</a:t>
            </a:r>
          </a:p>
          <a:p>
            <a:r>
              <a:rPr lang="en-US" sz="1300"/>
              <a:t>Integrated Research Application System (IRAS)</a:t>
            </a:r>
          </a:p>
          <a:p>
            <a:r>
              <a:rPr lang="en-US" sz="1300"/>
              <a:t>Recruit participants</a:t>
            </a:r>
          </a:p>
        </p:txBody>
      </p:sp>
    </p:spTree>
    <p:extLst>
      <p:ext uri="{BB962C8B-B14F-4D97-AF65-F5344CB8AC3E}">
        <p14:creationId xmlns:p14="http://schemas.microsoft.com/office/powerpoint/2010/main" val="2223469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B97635AE703F4BA39FE78BEEEB71FB" ma:contentTypeVersion="20" ma:contentTypeDescription="Create a new document." ma:contentTypeScope="" ma:versionID="86326f212bc154c61a85fb8ddec8a7ea">
  <xsd:schema xmlns:xsd="http://www.w3.org/2001/XMLSchema" xmlns:xs="http://www.w3.org/2001/XMLSchema" xmlns:p="http://schemas.microsoft.com/office/2006/metadata/properties" xmlns:ns2="4cc1d5af-9ec2-401f-9764-4b8e1f43630e" xmlns:ns3="dff8a206-8449-48a9-b9d3-32e29987d55a" targetNamespace="http://schemas.microsoft.com/office/2006/metadata/properties" ma:root="true" ma:fieldsID="be0fa0d6a99319ab78bab8d8871f1c69" ns2:_="" ns3:_="">
    <xsd:import namespace="4cc1d5af-9ec2-401f-9764-4b8e1f43630e"/>
    <xsd:import namespace="dff8a206-8449-48a9-b9d3-32e29987d5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1d5af-9ec2-401f-9764-4b8e1f43630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0527f014-4097-48b8-a236-ca29e644db8b}" ma:internalName="TaxCatchAll" ma:showField="CatchAllData" ma:web="4cc1d5af-9ec2-401f-9764-4b8e1f4363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8a206-8449-48a9-b9d3-32e29987d5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15bf1aff-2095-4329-ab1f-3dcf709042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c1d5af-9ec2-401f-9764-4b8e1f43630e" xsi:nil="true"/>
    <lcf76f155ced4ddcb4097134ff3c332f xmlns="dff8a206-8449-48a9-b9d3-32e29987d55a">
      <Terms xmlns="http://schemas.microsoft.com/office/infopath/2007/PartnerControls"/>
    </lcf76f155ced4ddcb4097134ff3c332f>
    <_dlc_DocId xmlns="4cc1d5af-9ec2-401f-9764-4b8e1f43630e">DV6FPVU3AH3X-1503074018-6683</_dlc_DocId>
    <_dlc_DocIdUrl xmlns="4cc1d5af-9ec2-401f-9764-4b8e1f43630e">
      <Url>https://echoevents.sharepoint.com/sites/BACCN/_layouts/15/DocIdRedir.aspx?ID=DV6FPVU3AH3X-1503074018-6683</Url>
      <Description>DV6FPVU3AH3X-1503074018-6683</Description>
    </_dlc_DocIdUrl>
  </documentManagement>
</p:properties>
</file>

<file path=customXml/itemProps1.xml><?xml version="1.0" encoding="utf-8"?>
<ds:datastoreItem xmlns:ds="http://schemas.openxmlformats.org/officeDocument/2006/customXml" ds:itemID="{A9537C43-1D47-4979-A877-A3A09EC0729C}"/>
</file>

<file path=customXml/itemProps2.xml><?xml version="1.0" encoding="utf-8"?>
<ds:datastoreItem xmlns:ds="http://schemas.openxmlformats.org/officeDocument/2006/customXml" ds:itemID="{71083A20-15AB-4B69-9AC9-622D68913D58}"/>
</file>

<file path=customXml/itemProps3.xml><?xml version="1.0" encoding="utf-8"?>
<ds:datastoreItem xmlns:ds="http://schemas.openxmlformats.org/officeDocument/2006/customXml" ds:itemID="{1AA120C5-F2D6-47F1-AC7D-D5313F8A2AF1}"/>
</file>

<file path=customXml/itemProps4.xml><?xml version="1.0" encoding="utf-8"?>
<ds:datastoreItem xmlns:ds="http://schemas.openxmlformats.org/officeDocument/2006/customXml" ds:itemID="{E1AAA7C0-991C-449B-98CE-6417530D6B87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58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Exploration of the impact of the Professional Nurse Advocate role on staff wellbeing in critical care at MFT: a qualitative study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Applewhite Catherine (R0A) Manchester University NHS FT</dc:creator>
  <cp:lastModifiedBy>Applewhite Catherine (R0A) Manchester University NHS FT</cp:lastModifiedBy>
  <cp:revision>1</cp:revision>
  <dcterms:created xsi:type="dcterms:W3CDTF">2024-12-06T14:44:46Z</dcterms:created>
  <dcterms:modified xsi:type="dcterms:W3CDTF">2024-12-06T15:01:32Z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0x010100FAB97635AE703F4BA39FE78BEEEB71FB</vt:lpwstr>
  </property>
  <property fmtid="{D5CDD505-2E9C-101B-9397-08002B2CF9AE}" pid="3" name="_dlc_DocIdItemGuid">
    <vt:lpwstr>e05e4134-c4cd-4ee5-a7d8-a063e510537f</vt:lpwstr>
  </property>
</Properties>
</file>