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  <Override PartName="/ppt/revisionInfo.xml" ContentType="application/vnd.ms-powerpoint.revisioninfo+xml"/>
  <Override PartName="/customXml/itemProps4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4"/>
  </p:notesMasterIdLst>
  <p:handoutMasterIdLst>
    <p:handoutMasterId r:id="rId15"/>
  </p:handoutMasterIdLst>
  <p:sldIdLst>
    <p:sldId id="304" r:id="rId5"/>
    <p:sldId id="314" r:id="rId6"/>
    <p:sldId id="319" r:id="rId7"/>
    <p:sldId id="317" r:id="rId8"/>
    <p:sldId id="299" r:id="rId9"/>
    <p:sldId id="313" r:id="rId10"/>
    <p:sldId id="275" r:id="rId11"/>
    <p:sldId id="288" r:id="rId12"/>
    <p:sldId id="318" r:id="rId13"/>
  </p:sldIdLst>
  <p:sldSz cx="12192000" cy="6858000"/>
  <p:notesSz cx="6858000" cy="9144000"/>
  <p:defaultTextStyle>
    <a:defPPr rtl="0">
      <a:defRPr lang="en-GB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5195C10-1B98-6A4A-EDC4-DAB9CF648D24}" v="9" dt="2024-09-12T08:13:05.686"/>
    <p1510:client id="{406D2859-3194-DB6C-ABB3-17A450F8CD28}" v="59" dt="2024-09-10T12:43:12.565"/>
    <p1510:client id="{890A6442-E3A5-F021-E4AE-D7219CDFC323}" v="208" dt="2024-09-10T12:36:22.081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>
        <p:guide pos="6504"/>
        <p:guide orient="horz" pos="3696"/>
        <p:guide orient="horz" pos="1968"/>
      </p:guideLst>
    </p:cSldViewPr>
  </p:slide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6/11/relationships/changesInfo" Target="changesInfos/changesInfo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customXml" Target="../customXml/item4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23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Relationship Id="rId22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OLLITT, Amy (SHEFFIELD TEACHING HOSPITALS NHS FOUNDATION TRUST)" userId="S::amy.pollitt1@nhs.net::4c58f3c9-8fcf-4ee5-adbe-2318e23dfeb3" providerId="AD" clId="Web-{890A6442-E3A5-F021-E4AE-D7219CDFC323}"/>
    <pc:docChg chg="modSld">
      <pc:chgData name="POLLITT, Amy (SHEFFIELD TEACHING HOSPITALS NHS FOUNDATION TRUST)" userId="S::amy.pollitt1@nhs.net::4c58f3c9-8fcf-4ee5-adbe-2318e23dfeb3" providerId="AD" clId="Web-{890A6442-E3A5-F021-E4AE-D7219CDFC323}" dt="2024-09-10T12:36:22.081" v="206" actId="20577"/>
      <pc:docMkLst>
        <pc:docMk/>
      </pc:docMkLst>
      <pc:sldChg chg="modSp">
        <pc:chgData name="POLLITT, Amy (SHEFFIELD TEACHING HOSPITALS NHS FOUNDATION TRUST)" userId="S::amy.pollitt1@nhs.net::4c58f3c9-8fcf-4ee5-adbe-2318e23dfeb3" providerId="AD" clId="Web-{890A6442-E3A5-F021-E4AE-D7219CDFC323}" dt="2024-09-10T12:36:22.081" v="206" actId="20577"/>
        <pc:sldMkLst>
          <pc:docMk/>
          <pc:sldMk cId="620991316" sldId="314"/>
        </pc:sldMkLst>
        <pc:spChg chg="mod">
          <ac:chgData name="POLLITT, Amy (SHEFFIELD TEACHING HOSPITALS NHS FOUNDATION TRUST)" userId="S::amy.pollitt1@nhs.net::4c58f3c9-8fcf-4ee5-adbe-2318e23dfeb3" providerId="AD" clId="Web-{890A6442-E3A5-F021-E4AE-D7219CDFC323}" dt="2024-09-10T12:36:08.034" v="202" actId="14100"/>
          <ac:spMkLst>
            <pc:docMk/>
            <pc:sldMk cId="620991316" sldId="314"/>
            <ac:spMk id="2" creationId="{6719F29B-F233-48AF-8261-F33A4E079E3E}"/>
          </ac:spMkLst>
        </pc:spChg>
        <pc:spChg chg="mod">
          <ac:chgData name="POLLITT, Amy (SHEFFIELD TEACHING HOSPITALS NHS FOUNDATION TRUST)" userId="S::amy.pollitt1@nhs.net::4c58f3c9-8fcf-4ee5-adbe-2318e23dfeb3" providerId="AD" clId="Web-{890A6442-E3A5-F021-E4AE-D7219CDFC323}" dt="2024-09-10T12:36:22.081" v="206" actId="20577"/>
          <ac:spMkLst>
            <pc:docMk/>
            <pc:sldMk cId="620991316" sldId="314"/>
            <ac:spMk id="3" creationId="{35E3EA69-4E0E-41BD-8095-A124225A2647}"/>
          </ac:spMkLst>
        </pc:spChg>
      </pc:sldChg>
    </pc:docChg>
  </pc:docChgLst>
  <pc:docChgLst>
    <pc:chgData name="POLLITT, Amy (SHEFFIELD TEACHING HOSPITALS NHS FOUNDATION TRUST)" userId="4c58f3c9-8fcf-4ee5-adbe-2318e23dfeb3" providerId="ADAL" clId="{2A680A24-732A-40A2-9AE8-B65A627744C0}"/>
    <pc:docChg chg="undo custSel modSld">
      <pc:chgData name="POLLITT, Amy (SHEFFIELD TEACHING HOSPITALS NHS FOUNDATION TRUST)" userId="4c58f3c9-8fcf-4ee5-adbe-2318e23dfeb3" providerId="ADAL" clId="{2A680A24-732A-40A2-9AE8-B65A627744C0}" dt="2024-08-27T13:37:16.226" v="435" actId="1076"/>
      <pc:docMkLst>
        <pc:docMk/>
      </pc:docMkLst>
      <pc:sldChg chg="addSp modSp">
        <pc:chgData name="POLLITT, Amy (SHEFFIELD TEACHING HOSPITALS NHS FOUNDATION TRUST)" userId="4c58f3c9-8fcf-4ee5-adbe-2318e23dfeb3" providerId="ADAL" clId="{2A680A24-732A-40A2-9AE8-B65A627744C0}" dt="2024-08-27T12:34:44.166" v="34" actId="1076"/>
        <pc:sldMkLst>
          <pc:docMk/>
          <pc:sldMk cId="2281914008" sldId="299"/>
        </pc:sldMkLst>
        <pc:picChg chg="add mod">
          <ac:chgData name="POLLITT, Amy (SHEFFIELD TEACHING HOSPITALS NHS FOUNDATION TRUST)" userId="4c58f3c9-8fcf-4ee5-adbe-2318e23dfeb3" providerId="ADAL" clId="{2A680A24-732A-40A2-9AE8-B65A627744C0}" dt="2024-08-27T12:21:34.424" v="13" actId="1076"/>
          <ac:picMkLst>
            <pc:docMk/>
            <pc:sldMk cId="2281914008" sldId="299"/>
            <ac:picMk id="1026" creationId="{0F73B6A9-CAA4-C506-8D96-3F8DC5C696D0}"/>
          </ac:picMkLst>
        </pc:picChg>
        <pc:picChg chg="add mod">
          <ac:chgData name="POLLITT, Amy (SHEFFIELD TEACHING HOSPITALS NHS FOUNDATION TRUST)" userId="4c58f3c9-8fcf-4ee5-adbe-2318e23dfeb3" providerId="ADAL" clId="{2A680A24-732A-40A2-9AE8-B65A627744C0}" dt="2024-08-27T12:34:37.258" v="32" actId="1076"/>
          <ac:picMkLst>
            <pc:docMk/>
            <pc:sldMk cId="2281914008" sldId="299"/>
            <ac:picMk id="1028" creationId="{919F4AFB-14FF-CC7D-0340-27C585C7132F}"/>
          </ac:picMkLst>
        </pc:picChg>
        <pc:picChg chg="add mod">
          <ac:chgData name="POLLITT, Amy (SHEFFIELD TEACHING HOSPITALS NHS FOUNDATION TRUST)" userId="4c58f3c9-8fcf-4ee5-adbe-2318e23dfeb3" providerId="ADAL" clId="{2A680A24-732A-40A2-9AE8-B65A627744C0}" dt="2024-08-27T12:30:50.911" v="23" actId="14100"/>
          <ac:picMkLst>
            <pc:docMk/>
            <pc:sldMk cId="2281914008" sldId="299"/>
            <ac:picMk id="1030" creationId="{F480A4C6-DE56-F4E1-0BDE-B70DE9914993}"/>
          </ac:picMkLst>
        </pc:picChg>
        <pc:picChg chg="add mod">
          <ac:chgData name="POLLITT, Amy (SHEFFIELD TEACHING HOSPITALS NHS FOUNDATION TRUST)" userId="4c58f3c9-8fcf-4ee5-adbe-2318e23dfeb3" providerId="ADAL" clId="{2A680A24-732A-40A2-9AE8-B65A627744C0}" dt="2024-08-27T12:34:26.071" v="30" actId="732"/>
          <ac:picMkLst>
            <pc:docMk/>
            <pc:sldMk cId="2281914008" sldId="299"/>
            <ac:picMk id="1032" creationId="{4AB7CECB-E438-245C-BFE7-445247724FCD}"/>
          </ac:picMkLst>
        </pc:picChg>
        <pc:picChg chg="mod">
          <ac:chgData name="POLLITT, Amy (SHEFFIELD TEACHING HOSPITALS NHS FOUNDATION TRUST)" userId="4c58f3c9-8fcf-4ee5-adbe-2318e23dfeb3" providerId="ADAL" clId="{2A680A24-732A-40A2-9AE8-B65A627744C0}" dt="2024-08-27T12:34:40.685" v="33" actId="1076"/>
          <ac:picMkLst>
            <pc:docMk/>
            <pc:sldMk cId="2281914008" sldId="299"/>
            <ac:picMk id="2052" creationId="{D1ECE7E8-2DD3-E82E-8FEC-D4141EFBAB90}"/>
          </ac:picMkLst>
        </pc:picChg>
        <pc:picChg chg="mod">
          <ac:chgData name="POLLITT, Amy (SHEFFIELD TEACHING HOSPITALS NHS FOUNDATION TRUST)" userId="4c58f3c9-8fcf-4ee5-adbe-2318e23dfeb3" providerId="ADAL" clId="{2A680A24-732A-40A2-9AE8-B65A627744C0}" dt="2024-08-27T12:34:44.166" v="34" actId="1076"/>
          <ac:picMkLst>
            <pc:docMk/>
            <pc:sldMk cId="2281914008" sldId="299"/>
            <ac:picMk id="2054" creationId="{C84CBC2F-098E-72DC-FADD-045F4BB46A0A}"/>
          </ac:picMkLst>
        </pc:picChg>
        <pc:picChg chg="mod">
          <ac:chgData name="POLLITT, Amy (SHEFFIELD TEACHING HOSPITALS NHS FOUNDATION TRUST)" userId="4c58f3c9-8fcf-4ee5-adbe-2318e23dfeb3" providerId="ADAL" clId="{2A680A24-732A-40A2-9AE8-B65A627744C0}" dt="2024-08-27T12:30:55.432" v="25" actId="1076"/>
          <ac:picMkLst>
            <pc:docMk/>
            <pc:sldMk cId="2281914008" sldId="299"/>
            <ac:picMk id="2056" creationId="{10C3662D-8FA6-92A2-05A4-44E23F7EE7C8}"/>
          </ac:picMkLst>
        </pc:picChg>
        <pc:picChg chg="mod">
          <ac:chgData name="POLLITT, Amy (SHEFFIELD TEACHING HOSPITALS NHS FOUNDATION TRUST)" userId="4c58f3c9-8fcf-4ee5-adbe-2318e23dfeb3" providerId="ADAL" clId="{2A680A24-732A-40A2-9AE8-B65A627744C0}" dt="2024-08-27T12:27:35.263" v="20" actId="1076"/>
          <ac:picMkLst>
            <pc:docMk/>
            <pc:sldMk cId="2281914008" sldId="299"/>
            <ac:picMk id="2058" creationId="{4D665B96-5C62-F707-5CE7-7D0132CA109D}"/>
          </ac:picMkLst>
        </pc:picChg>
        <pc:picChg chg="mod">
          <ac:chgData name="POLLITT, Amy (SHEFFIELD TEACHING HOSPITALS NHS FOUNDATION TRUST)" userId="4c58f3c9-8fcf-4ee5-adbe-2318e23dfeb3" providerId="ADAL" clId="{2A680A24-732A-40A2-9AE8-B65A627744C0}" dt="2024-08-27T12:34:33.065" v="31" actId="1076"/>
          <ac:picMkLst>
            <pc:docMk/>
            <pc:sldMk cId="2281914008" sldId="299"/>
            <ac:picMk id="2060" creationId="{52DAF92D-0AE9-51AC-E497-F762336E3FFE}"/>
          </ac:picMkLst>
        </pc:picChg>
      </pc:sldChg>
      <pc:sldChg chg="addSp delSp modSp mod">
        <pc:chgData name="POLLITT, Amy (SHEFFIELD TEACHING HOSPITALS NHS FOUNDATION TRUST)" userId="4c58f3c9-8fcf-4ee5-adbe-2318e23dfeb3" providerId="ADAL" clId="{2A680A24-732A-40A2-9AE8-B65A627744C0}" dt="2024-08-27T13:37:16.226" v="435" actId="1076"/>
        <pc:sldMkLst>
          <pc:docMk/>
          <pc:sldMk cId="1444405810" sldId="317"/>
        </pc:sldMkLst>
        <pc:spChg chg="mod">
          <ac:chgData name="POLLITT, Amy (SHEFFIELD TEACHING HOSPITALS NHS FOUNDATION TRUST)" userId="4c58f3c9-8fcf-4ee5-adbe-2318e23dfeb3" providerId="ADAL" clId="{2A680A24-732A-40A2-9AE8-B65A627744C0}" dt="2024-08-27T13:36:47.650" v="431" actId="1076"/>
          <ac:spMkLst>
            <pc:docMk/>
            <pc:sldMk cId="1444405810" sldId="317"/>
            <ac:spMk id="2" creationId="{67708C79-A4AC-4B5D-92DF-600737E4D11A}"/>
          </ac:spMkLst>
        </pc:spChg>
        <pc:spChg chg="del">
          <ac:chgData name="POLLITT, Amy (SHEFFIELD TEACHING HOSPITALS NHS FOUNDATION TRUST)" userId="4c58f3c9-8fcf-4ee5-adbe-2318e23dfeb3" providerId="ADAL" clId="{2A680A24-732A-40A2-9AE8-B65A627744C0}" dt="2024-08-27T13:33:36.892" v="387" actId="478"/>
          <ac:spMkLst>
            <pc:docMk/>
            <pc:sldMk cId="1444405810" sldId="317"/>
            <ac:spMk id="3" creationId="{7D779DE4-CAEA-4617-897E-FEC9A2AC2D6A}"/>
          </ac:spMkLst>
        </pc:spChg>
        <pc:spChg chg="del mod">
          <ac:chgData name="POLLITT, Amy (SHEFFIELD TEACHING HOSPITALS NHS FOUNDATION TRUST)" userId="4c58f3c9-8fcf-4ee5-adbe-2318e23dfeb3" providerId="ADAL" clId="{2A680A24-732A-40A2-9AE8-B65A627744C0}" dt="2024-08-27T13:34:53.312" v="408" actId="478"/>
          <ac:spMkLst>
            <pc:docMk/>
            <pc:sldMk cId="1444405810" sldId="317"/>
            <ac:spMk id="4" creationId="{615C66C5-CF46-4BB3-82CB-5E5DFB9B5498}"/>
          </ac:spMkLst>
        </pc:spChg>
        <pc:spChg chg="add del mod">
          <ac:chgData name="POLLITT, Amy (SHEFFIELD TEACHING HOSPITALS NHS FOUNDATION TRUST)" userId="4c58f3c9-8fcf-4ee5-adbe-2318e23dfeb3" providerId="ADAL" clId="{2A680A24-732A-40A2-9AE8-B65A627744C0}" dt="2024-08-27T13:34:29.083" v="402" actId="478"/>
          <ac:spMkLst>
            <pc:docMk/>
            <pc:sldMk cId="1444405810" sldId="317"/>
            <ac:spMk id="11" creationId="{8951EC51-A09C-5BCF-77F5-5D5DCB5BF7B3}"/>
          </ac:spMkLst>
        </pc:spChg>
        <pc:spChg chg="add del mod">
          <ac:chgData name="POLLITT, Amy (SHEFFIELD TEACHING HOSPITALS NHS FOUNDATION TRUST)" userId="4c58f3c9-8fcf-4ee5-adbe-2318e23dfeb3" providerId="ADAL" clId="{2A680A24-732A-40A2-9AE8-B65A627744C0}" dt="2024-08-27T13:34:47.051" v="405" actId="478"/>
          <ac:spMkLst>
            <pc:docMk/>
            <pc:sldMk cId="1444405810" sldId="317"/>
            <ac:spMk id="13" creationId="{62309758-16D8-1151-EAF3-89861BD09A6A}"/>
          </ac:spMkLst>
        </pc:spChg>
        <pc:spChg chg="add del mod">
          <ac:chgData name="POLLITT, Amy (SHEFFIELD TEACHING HOSPITALS NHS FOUNDATION TRUST)" userId="4c58f3c9-8fcf-4ee5-adbe-2318e23dfeb3" providerId="ADAL" clId="{2A680A24-732A-40A2-9AE8-B65A627744C0}" dt="2024-08-27T13:34:51.403" v="407" actId="478"/>
          <ac:spMkLst>
            <pc:docMk/>
            <pc:sldMk cId="1444405810" sldId="317"/>
            <ac:spMk id="15" creationId="{84D736C1-B9C4-2F63-AA5F-5C52BC079CA5}"/>
          </ac:spMkLst>
        </pc:spChg>
        <pc:spChg chg="del">
          <ac:chgData name="POLLITT, Amy (SHEFFIELD TEACHING HOSPITALS NHS FOUNDATION TRUST)" userId="4c58f3c9-8fcf-4ee5-adbe-2318e23dfeb3" providerId="ADAL" clId="{2A680A24-732A-40A2-9AE8-B65A627744C0}" dt="2024-08-27T13:30:25.099" v="374" actId="478"/>
          <ac:spMkLst>
            <pc:docMk/>
            <pc:sldMk cId="1444405810" sldId="317"/>
            <ac:spMk id="16" creationId="{6833B00A-55B6-4D4D-AE3C-CFF37D65FA50}"/>
          </ac:spMkLst>
        </pc:spChg>
        <pc:spChg chg="del mod">
          <ac:chgData name="POLLITT, Amy (SHEFFIELD TEACHING HOSPITALS NHS FOUNDATION TRUST)" userId="4c58f3c9-8fcf-4ee5-adbe-2318e23dfeb3" providerId="ADAL" clId="{2A680A24-732A-40A2-9AE8-B65A627744C0}" dt="2024-08-27T13:34:48.919" v="406" actId="478"/>
          <ac:spMkLst>
            <pc:docMk/>
            <pc:sldMk cId="1444405810" sldId="317"/>
            <ac:spMk id="17" creationId="{42B0A734-B5BB-42C2-946F-EC7ABE90A23A}"/>
          </ac:spMkLst>
        </pc:spChg>
        <pc:spChg chg="del">
          <ac:chgData name="POLLITT, Amy (SHEFFIELD TEACHING HOSPITALS NHS FOUNDATION TRUST)" userId="4c58f3c9-8fcf-4ee5-adbe-2318e23dfeb3" providerId="ADAL" clId="{2A680A24-732A-40A2-9AE8-B65A627744C0}" dt="2024-08-27T13:34:10.592" v="395" actId="478"/>
          <ac:spMkLst>
            <pc:docMk/>
            <pc:sldMk cId="1444405810" sldId="317"/>
            <ac:spMk id="18" creationId="{C9A7EEBF-BEE2-4555-B5EC-E6F42DCABC49}"/>
          </ac:spMkLst>
        </pc:spChg>
        <pc:spChg chg="mod ord">
          <ac:chgData name="POLLITT, Amy (SHEFFIELD TEACHING HOSPITALS NHS FOUNDATION TRUST)" userId="4c58f3c9-8fcf-4ee5-adbe-2318e23dfeb3" providerId="ADAL" clId="{2A680A24-732A-40A2-9AE8-B65A627744C0}" dt="2024-08-27T13:37:16.226" v="435" actId="1076"/>
          <ac:spMkLst>
            <pc:docMk/>
            <pc:sldMk cId="1444405810" sldId="317"/>
            <ac:spMk id="19" creationId="{4B8BE8D6-18EB-4262-B841-22EEAC0B54F3}"/>
          </ac:spMkLst>
        </pc:spChg>
        <pc:spChg chg="del">
          <ac:chgData name="POLLITT, Amy (SHEFFIELD TEACHING HOSPITALS NHS FOUNDATION TRUST)" userId="4c58f3c9-8fcf-4ee5-adbe-2318e23dfeb3" providerId="ADAL" clId="{2A680A24-732A-40A2-9AE8-B65A627744C0}" dt="2024-08-27T13:34:27.302" v="401" actId="478"/>
          <ac:spMkLst>
            <pc:docMk/>
            <pc:sldMk cId="1444405810" sldId="317"/>
            <ac:spMk id="21" creationId="{09DC85FC-A5F4-4451-8D72-37B64A3F5EA0}"/>
          </ac:spMkLst>
        </pc:spChg>
        <pc:spChg chg="add del mod">
          <ac:chgData name="POLLITT, Amy (SHEFFIELD TEACHING HOSPITALS NHS FOUNDATION TRUST)" userId="4c58f3c9-8fcf-4ee5-adbe-2318e23dfeb3" providerId="ADAL" clId="{2A680A24-732A-40A2-9AE8-B65A627744C0}" dt="2024-08-27T13:34:54.827" v="409" actId="478"/>
          <ac:spMkLst>
            <pc:docMk/>
            <pc:sldMk cId="1444405810" sldId="317"/>
            <ac:spMk id="22" creationId="{0B1D3604-5479-AF3E-CC92-078A51B6E50E}"/>
          </ac:spMkLst>
        </pc:spChg>
        <pc:spChg chg="del mod">
          <ac:chgData name="POLLITT, Amy (SHEFFIELD TEACHING HOSPITALS NHS FOUNDATION TRUST)" userId="4c58f3c9-8fcf-4ee5-adbe-2318e23dfeb3" providerId="ADAL" clId="{2A680A24-732A-40A2-9AE8-B65A627744C0}" dt="2024-08-27T13:34:45.483" v="404" actId="478"/>
          <ac:spMkLst>
            <pc:docMk/>
            <pc:sldMk cId="1444405810" sldId="317"/>
            <ac:spMk id="43" creationId="{543672B4-28D9-4792-A8C2-BB242D3770EB}"/>
          </ac:spMkLst>
        </pc:spChg>
        <pc:spChg chg="del">
          <ac:chgData name="POLLITT, Amy (SHEFFIELD TEACHING HOSPITALS NHS FOUNDATION TRUST)" userId="4c58f3c9-8fcf-4ee5-adbe-2318e23dfeb3" providerId="ADAL" clId="{2A680A24-732A-40A2-9AE8-B65A627744C0}" dt="2024-08-27T13:30:07.879" v="369" actId="478"/>
          <ac:spMkLst>
            <pc:docMk/>
            <pc:sldMk cId="1444405810" sldId="317"/>
            <ac:spMk id="54" creationId="{06DACBCE-9D57-4573-95D4-37705F53F35C}"/>
          </ac:spMkLst>
        </pc:spChg>
        <pc:spChg chg="del">
          <ac:chgData name="POLLITT, Amy (SHEFFIELD TEACHING HOSPITALS NHS FOUNDATION TRUST)" userId="4c58f3c9-8fcf-4ee5-adbe-2318e23dfeb3" providerId="ADAL" clId="{2A680A24-732A-40A2-9AE8-B65A627744C0}" dt="2024-08-27T13:19:21.033" v="367" actId="478"/>
          <ac:spMkLst>
            <pc:docMk/>
            <pc:sldMk cId="1444405810" sldId="317"/>
            <ac:spMk id="55" creationId="{C1F1F924-C1EC-4BB5-8224-376BC2BB69C9}"/>
          </ac:spMkLst>
        </pc:spChg>
        <pc:spChg chg="del">
          <ac:chgData name="POLLITT, Amy (SHEFFIELD TEACHING HOSPITALS NHS FOUNDATION TRUST)" userId="4c58f3c9-8fcf-4ee5-adbe-2318e23dfeb3" providerId="ADAL" clId="{2A680A24-732A-40A2-9AE8-B65A627744C0}" dt="2024-08-27T13:19:22.791" v="368" actId="478"/>
          <ac:spMkLst>
            <pc:docMk/>
            <pc:sldMk cId="1444405810" sldId="317"/>
            <ac:spMk id="56" creationId="{93166D88-98DC-449A-8C48-DD727A0D2AE6}"/>
          </ac:spMkLst>
        </pc:spChg>
        <pc:spChg chg="del">
          <ac:chgData name="POLLITT, Amy (SHEFFIELD TEACHING HOSPITALS NHS FOUNDATION TRUST)" userId="4c58f3c9-8fcf-4ee5-adbe-2318e23dfeb3" providerId="ADAL" clId="{2A680A24-732A-40A2-9AE8-B65A627744C0}" dt="2024-08-27T13:33:15.932" v="384" actId="478"/>
          <ac:spMkLst>
            <pc:docMk/>
            <pc:sldMk cId="1444405810" sldId="317"/>
            <ac:spMk id="82" creationId="{D9EC4812-61EE-48AF-8719-45C60242611A}"/>
          </ac:spMkLst>
        </pc:spChg>
        <pc:picChg chg="add mod modCrop">
          <ac:chgData name="POLLITT, Amy (SHEFFIELD TEACHING HOSPITALS NHS FOUNDATION TRUST)" userId="4c58f3c9-8fcf-4ee5-adbe-2318e23dfeb3" providerId="ADAL" clId="{2A680A24-732A-40A2-9AE8-B65A627744C0}" dt="2024-08-27T13:35:27.507" v="417" actId="14100"/>
          <ac:picMkLst>
            <pc:docMk/>
            <pc:sldMk cId="1444405810" sldId="317"/>
            <ac:picMk id="7" creationId="{F040FBAF-D293-B257-C743-7DA91671B8D3}"/>
          </ac:picMkLst>
        </pc:picChg>
        <pc:picChg chg="add mod">
          <ac:chgData name="POLLITT, Amy (SHEFFIELD TEACHING HOSPITALS NHS FOUNDATION TRUST)" userId="4c58f3c9-8fcf-4ee5-adbe-2318e23dfeb3" providerId="ADAL" clId="{2A680A24-732A-40A2-9AE8-B65A627744C0}" dt="2024-08-27T13:35:21.547" v="415" actId="14100"/>
          <ac:picMkLst>
            <pc:docMk/>
            <pc:sldMk cId="1444405810" sldId="317"/>
            <ac:picMk id="9" creationId="{7764B27B-1F72-817C-42D2-355E4AB55F96}"/>
          </ac:picMkLst>
        </pc:picChg>
        <pc:picChg chg="add mod">
          <ac:chgData name="POLLITT, Amy (SHEFFIELD TEACHING HOSPITALS NHS FOUNDATION TRUST)" userId="4c58f3c9-8fcf-4ee5-adbe-2318e23dfeb3" providerId="ADAL" clId="{2A680A24-732A-40A2-9AE8-B65A627744C0}" dt="2024-08-27T13:36:23.754" v="427" actId="14100"/>
          <ac:picMkLst>
            <pc:docMk/>
            <pc:sldMk cId="1444405810" sldId="317"/>
            <ac:picMk id="2050" creationId="{C82E6989-2003-E9F2-CE71-4FF4525E9633}"/>
          </ac:picMkLst>
        </pc:picChg>
        <pc:picChg chg="add mod">
          <ac:chgData name="POLLITT, Amy (SHEFFIELD TEACHING HOSPITALS NHS FOUNDATION TRUST)" userId="4c58f3c9-8fcf-4ee5-adbe-2318e23dfeb3" providerId="ADAL" clId="{2A680A24-732A-40A2-9AE8-B65A627744C0}" dt="2024-08-27T13:37:04.385" v="433" actId="1076"/>
          <ac:picMkLst>
            <pc:docMk/>
            <pc:sldMk cId="1444405810" sldId="317"/>
            <ac:picMk id="2052" creationId="{DCBBE8A3-088B-0BB8-A958-FA47C3E82B14}"/>
          </ac:picMkLst>
        </pc:picChg>
        <pc:picChg chg="add mod">
          <ac:chgData name="POLLITT, Amy (SHEFFIELD TEACHING HOSPITALS NHS FOUNDATION TRUST)" userId="4c58f3c9-8fcf-4ee5-adbe-2318e23dfeb3" providerId="ADAL" clId="{2A680A24-732A-40A2-9AE8-B65A627744C0}" dt="2024-08-27T13:37:16.226" v="435" actId="1076"/>
          <ac:picMkLst>
            <pc:docMk/>
            <pc:sldMk cId="1444405810" sldId="317"/>
            <ac:picMk id="2054" creationId="{9AA4FFF7-DBD0-4E7A-532F-9152120DC88B}"/>
          </ac:picMkLst>
        </pc:picChg>
      </pc:sldChg>
      <pc:sldChg chg="addSp delSp modSp mod">
        <pc:chgData name="POLLITT, Amy (SHEFFIELD TEACHING HOSPITALS NHS FOUNDATION TRUST)" userId="4c58f3c9-8fcf-4ee5-adbe-2318e23dfeb3" providerId="ADAL" clId="{2A680A24-732A-40A2-9AE8-B65A627744C0}" dt="2024-08-27T13:17:58.506" v="366" actId="14100"/>
        <pc:sldMkLst>
          <pc:docMk/>
          <pc:sldMk cId="3628524413" sldId="318"/>
        </pc:sldMkLst>
        <pc:spChg chg="add del mod">
          <ac:chgData name="POLLITT, Amy (SHEFFIELD TEACHING HOSPITALS NHS FOUNDATION TRUST)" userId="4c58f3c9-8fcf-4ee5-adbe-2318e23dfeb3" providerId="ADAL" clId="{2A680A24-732A-40A2-9AE8-B65A627744C0}" dt="2024-08-27T12:35:41.520" v="36" actId="478"/>
          <ac:spMkLst>
            <pc:docMk/>
            <pc:sldMk cId="3628524413" sldId="318"/>
            <ac:spMk id="2" creationId="{FD995EEB-BEFD-B766-CF09-495051F7F401}"/>
          </ac:spMkLst>
        </pc:spChg>
        <pc:spChg chg="mod">
          <ac:chgData name="POLLITT, Amy (SHEFFIELD TEACHING HOSPITALS NHS FOUNDATION TRUST)" userId="4c58f3c9-8fcf-4ee5-adbe-2318e23dfeb3" providerId="ADAL" clId="{2A680A24-732A-40A2-9AE8-B65A627744C0}" dt="2024-08-27T13:02:44.379" v="141" actId="1076"/>
          <ac:spMkLst>
            <pc:docMk/>
            <pc:sldMk cId="3628524413" sldId="318"/>
            <ac:spMk id="21" creationId="{CDF4D42A-3F39-4699-9C9C-91BBC8C72207}"/>
          </ac:spMkLst>
        </pc:spChg>
        <pc:spChg chg="mod">
          <ac:chgData name="POLLITT, Amy (SHEFFIELD TEACHING HOSPITALS NHS FOUNDATION TRUST)" userId="4c58f3c9-8fcf-4ee5-adbe-2318e23dfeb3" providerId="ADAL" clId="{2A680A24-732A-40A2-9AE8-B65A627744C0}" dt="2024-08-27T13:12:01.743" v="225" actId="20577"/>
          <ac:spMkLst>
            <pc:docMk/>
            <pc:sldMk cId="3628524413" sldId="318"/>
            <ac:spMk id="23" creationId="{538ACC23-C522-4E38-9FC4-D46CF2EA1569}"/>
          </ac:spMkLst>
        </pc:spChg>
        <pc:spChg chg="mod">
          <ac:chgData name="POLLITT, Amy (SHEFFIELD TEACHING HOSPITALS NHS FOUNDATION TRUST)" userId="4c58f3c9-8fcf-4ee5-adbe-2318e23dfeb3" providerId="ADAL" clId="{2A680A24-732A-40A2-9AE8-B65A627744C0}" dt="2024-08-27T13:17:58.506" v="366" actId="14100"/>
          <ac:spMkLst>
            <pc:docMk/>
            <pc:sldMk cId="3628524413" sldId="318"/>
            <ac:spMk id="25" creationId="{9C3E93EF-EBD0-4425-843B-18F5AFCAF3CA}"/>
          </ac:spMkLst>
        </pc:spChg>
        <pc:graphicFrameChg chg="add mod">
          <ac:chgData name="POLLITT, Amy (SHEFFIELD TEACHING HOSPITALS NHS FOUNDATION TRUST)" userId="4c58f3c9-8fcf-4ee5-adbe-2318e23dfeb3" providerId="ADAL" clId="{2A680A24-732A-40A2-9AE8-B65A627744C0}" dt="2024-08-27T13:11:36.092" v="213" actId="14100"/>
          <ac:graphicFrameMkLst>
            <pc:docMk/>
            <pc:sldMk cId="3628524413" sldId="318"/>
            <ac:graphicFrameMk id="5" creationId="{DF945CCF-D5D5-A49B-05CB-50F537F95DF5}"/>
          </ac:graphicFrameMkLst>
        </pc:graphicFrameChg>
        <pc:graphicFrameChg chg="add del mod">
          <ac:chgData name="POLLITT, Amy (SHEFFIELD TEACHING HOSPITALS NHS FOUNDATION TRUST)" userId="4c58f3c9-8fcf-4ee5-adbe-2318e23dfeb3" providerId="ADAL" clId="{2A680A24-732A-40A2-9AE8-B65A627744C0}" dt="2024-08-27T13:08:18.797" v="179" actId="478"/>
          <ac:graphicFrameMkLst>
            <pc:docMk/>
            <pc:sldMk cId="3628524413" sldId="318"/>
            <ac:graphicFrameMk id="8" creationId="{6844FB9E-602E-42DF-FCAC-B430BAB68EAF}"/>
          </ac:graphicFrameMkLst>
        </pc:graphicFrameChg>
        <pc:graphicFrameChg chg="add mod">
          <ac:chgData name="POLLITT, Amy (SHEFFIELD TEACHING HOSPITALS NHS FOUNDATION TRUST)" userId="4c58f3c9-8fcf-4ee5-adbe-2318e23dfeb3" providerId="ADAL" clId="{2A680A24-732A-40A2-9AE8-B65A627744C0}" dt="2024-08-27T13:11:13.173" v="209" actId="1076"/>
          <ac:graphicFrameMkLst>
            <pc:docMk/>
            <pc:sldMk cId="3628524413" sldId="318"/>
            <ac:graphicFrameMk id="12" creationId="{3A547402-7D4A-F5A9-571B-F85A0F8292B3}"/>
          </ac:graphicFrameMkLst>
        </pc:graphicFrameChg>
      </pc:sldChg>
    </pc:docChg>
  </pc:docChgLst>
  <pc:docChgLst>
    <pc:chgData name="POLLITT, Amy (SHEFFIELD TEACHING HOSPITALS NHS FOUNDATION TRUST)" userId="S::amy.pollitt1@nhs.net::4c58f3c9-8fcf-4ee5-adbe-2318e23dfeb3" providerId="AD" clId="Web-{D4F4570B-A9BA-42A5-6224-2D5C5EA94768}"/>
    <pc:docChg chg="modSld">
      <pc:chgData name="POLLITT, Amy (SHEFFIELD TEACHING HOSPITALS NHS FOUNDATION TRUST)" userId="S::amy.pollitt1@nhs.net::4c58f3c9-8fcf-4ee5-adbe-2318e23dfeb3" providerId="AD" clId="Web-{D4F4570B-A9BA-42A5-6224-2D5C5EA94768}" dt="2024-08-28T15:41:35.534" v="192" actId="1076"/>
      <pc:docMkLst>
        <pc:docMk/>
      </pc:docMkLst>
      <pc:sldChg chg="addSp modSp">
        <pc:chgData name="POLLITT, Amy (SHEFFIELD TEACHING HOSPITALS NHS FOUNDATION TRUST)" userId="S::amy.pollitt1@nhs.net::4c58f3c9-8fcf-4ee5-adbe-2318e23dfeb3" providerId="AD" clId="Web-{D4F4570B-A9BA-42A5-6224-2D5C5EA94768}" dt="2024-08-28T15:41:35.534" v="192" actId="1076"/>
        <pc:sldMkLst>
          <pc:docMk/>
          <pc:sldMk cId="183614172" sldId="319"/>
        </pc:sldMkLst>
        <pc:spChg chg="mod">
          <ac:chgData name="POLLITT, Amy (SHEFFIELD TEACHING HOSPITALS NHS FOUNDATION TRUST)" userId="S::amy.pollitt1@nhs.net::4c58f3c9-8fcf-4ee5-adbe-2318e23dfeb3" providerId="AD" clId="Web-{D4F4570B-A9BA-42A5-6224-2D5C5EA94768}" dt="2024-08-28T15:39:35.482" v="158" actId="1076"/>
          <ac:spMkLst>
            <pc:docMk/>
            <pc:sldMk cId="183614172" sldId="319"/>
            <ac:spMk id="2" creationId="{38FFA191-5CCC-43CB-BD83-4F80ED362608}"/>
          </ac:spMkLst>
        </pc:spChg>
        <pc:spChg chg="mod">
          <ac:chgData name="POLLITT, Amy (SHEFFIELD TEACHING HOSPITALS NHS FOUNDATION TRUST)" userId="S::amy.pollitt1@nhs.net::4c58f3c9-8fcf-4ee5-adbe-2318e23dfeb3" providerId="AD" clId="Web-{D4F4570B-A9BA-42A5-6224-2D5C5EA94768}" dt="2024-08-28T15:39:45.654" v="161" actId="20577"/>
          <ac:spMkLst>
            <pc:docMk/>
            <pc:sldMk cId="183614172" sldId="319"/>
            <ac:spMk id="3" creationId="{E14BBEAF-B516-45F4-9EF6-A9F65111580F}"/>
          </ac:spMkLst>
        </pc:spChg>
        <pc:graphicFrameChg chg="add mod modGraphic">
          <ac:chgData name="POLLITT, Amy (SHEFFIELD TEACHING HOSPITALS NHS FOUNDATION TRUST)" userId="S::amy.pollitt1@nhs.net::4c58f3c9-8fcf-4ee5-adbe-2318e23dfeb3" providerId="AD" clId="Web-{D4F4570B-A9BA-42A5-6224-2D5C5EA94768}" dt="2024-08-28T15:41:35.534" v="192" actId="1076"/>
          <ac:graphicFrameMkLst>
            <pc:docMk/>
            <pc:sldMk cId="183614172" sldId="319"/>
            <ac:graphicFrameMk id="5" creationId="{EAA7FA55-FE8A-BF3D-4F1F-A71D04BA4A3D}"/>
          </ac:graphicFrameMkLst>
        </pc:graphicFrameChg>
      </pc:sldChg>
    </pc:docChg>
  </pc:docChgLst>
  <pc:docChgLst>
    <pc:chgData name="YORKE, Katherine (SHEFFIELD TEACHING HOSPITALS NHS FOUNDATION TRUST)" userId="S::katherine.yorke1@nhs.net::b1ff7d0a-aa91-4399-8b45-48bafdc5d51b" providerId="AD" clId="Web-{25195C10-1B98-6A4A-EDC4-DAB9CF648D24}"/>
    <pc:docChg chg="modSld">
      <pc:chgData name="YORKE, Katherine (SHEFFIELD TEACHING HOSPITALS NHS FOUNDATION TRUST)" userId="S::katherine.yorke1@nhs.net::b1ff7d0a-aa91-4399-8b45-48bafdc5d51b" providerId="AD" clId="Web-{25195C10-1B98-6A4A-EDC4-DAB9CF648D24}" dt="2024-09-12T08:13:05.686" v="11" actId="20577"/>
      <pc:docMkLst>
        <pc:docMk/>
      </pc:docMkLst>
      <pc:sldChg chg="modSp">
        <pc:chgData name="YORKE, Katherine (SHEFFIELD TEACHING HOSPITALS NHS FOUNDATION TRUST)" userId="S::katherine.yorke1@nhs.net::b1ff7d0a-aa91-4399-8b45-48bafdc5d51b" providerId="AD" clId="Web-{25195C10-1B98-6A4A-EDC4-DAB9CF648D24}" dt="2024-09-12T08:13:05.686" v="11" actId="20577"/>
        <pc:sldMkLst>
          <pc:docMk/>
          <pc:sldMk cId="920173932" sldId="275"/>
        </pc:sldMkLst>
        <pc:spChg chg="mod">
          <ac:chgData name="YORKE, Katherine (SHEFFIELD TEACHING HOSPITALS NHS FOUNDATION TRUST)" userId="S::katherine.yorke1@nhs.net::b1ff7d0a-aa91-4399-8b45-48bafdc5d51b" providerId="AD" clId="Web-{25195C10-1B98-6A4A-EDC4-DAB9CF648D24}" dt="2024-09-12T08:13:05.686" v="11" actId="20577"/>
          <ac:spMkLst>
            <pc:docMk/>
            <pc:sldMk cId="920173932" sldId="275"/>
            <ac:spMk id="3" creationId="{E14BBEAF-B516-45F4-9EF6-A9F65111580F}"/>
          </ac:spMkLst>
        </pc:spChg>
      </pc:sldChg>
    </pc:docChg>
  </pc:docChgLst>
  <pc:docChgLst>
    <pc:chgData name="POLLITT, Amy (SHEFFIELD TEACHING HOSPITALS NHS FOUNDATION TRUST)" userId="4c58f3c9-8fcf-4ee5-adbe-2318e23dfeb3" providerId="ADAL" clId="{CC8BE2FF-04B9-4D81-8B8E-A7F94A6E0478}"/>
    <pc:docChg chg="modSld sldOrd">
      <pc:chgData name="POLLITT, Amy (SHEFFIELD TEACHING HOSPITALS NHS FOUNDATION TRUST)" userId="4c58f3c9-8fcf-4ee5-adbe-2318e23dfeb3" providerId="ADAL" clId="{CC8BE2FF-04B9-4D81-8B8E-A7F94A6E0478}" dt="2024-09-05T13:55:53.807" v="4" actId="1076"/>
      <pc:docMkLst>
        <pc:docMk/>
      </pc:docMkLst>
      <pc:sldChg chg="ord">
        <pc:chgData name="POLLITT, Amy (SHEFFIELD TEACHING HOSPITALS NHS FOUNDATION TRUST)" userId="4c58f3c9-8fcf-4ee5-adbe-2318e23dfeb3" providerId="ADAL" clId="{CC8BE2FF-04B9-4D81-8B8E-A7F94A6E0478}" dt="2024-09-05T13:54:25.813" v="1"/>
        <pc:sldMkLst>
          <pc:docMk/>
          <pc:sldMk cId="1775124906" sldId="288"/>
        </pc:sldMkLst>
      </pc:sldChg>
      <pc:sldChg chg="modSp mod">
        <pc:chgData name="POLLITT, Amy (SHEFFIELD TEACHING HOSPITALS NHS FOUNDATION TRUST)" userId="4c58f3c9-8fcf-4ee5-adbe-2318e23dfeb3" providerId="ADAL" clId="{CC8BE2FF-04B9-4D81-8B8E-A7F94A6E0478}" dt="2024-09-05T13:55:53.807" v="4" actId="1076"/>
        <pc:sldMkLst>
          <pc:docMk/>
          <pc:sldMk cId="620991316" sldId="314"/>
        </pc:sldMkLst>
        <pc:spChg chg="mod">
          <ac:chgData name="POLLITT, Amy (SHEFFIELD TEACHING HOSPITALS NHS FOUNDATION TRUST)" userId="4c58f3c9-8fcf-4ee5-adbe-2318e23dfeb3" providerId="ADAL" clId="{CC8BE2FF-04B9-4D81-8B8E-A7F94A6E0478}" dt="2024-09-05T13:55:51.399" v="3" actId="1076"/>
          <ac:spMkLst>
            <pc:docMk/>
            <pc:sldMk cId="620991316" sldId="314"/>
            <ac:spMk id="2" creationId="{6719F29B-F233-48AF-8261-F33A4E079E3E}"/>
          </ac:spMkLst>
        </pc:spChg>
        <pc:spChg chg="mod">
          <ac:chgData name="POLLITT, Amy (SHEFFIELD TEACHING HOSPITALS NHS FOUNDATION TRUST)" userId="4c58f3c9-8fcf-4ee5-adbe-2318e23dfeb3" providerId="ADAL" clId="{CC8BE2FF-04B9-4D81-8B8E-A7F94A6E0478}" dt="2024-09-05T13:55:53.807" v="4" actId="1076"/>
          <ac:spMkLst>
            <pc:docMk/>
            <pc:sldMk cId="620991316" sldId="314"/>
            <ac:spMk id="3" creationId="{35E3EA69-4E0E-41BD-8095-A124225A2647}"/>
          </ac:spMkLst>
        </pc:spChg>
      </pc:sldChg>
      <pc:sldChg chg="modSp mod">
        <pc:chgData name="POLLITT, Amy (SHEFFIELD TEACHING HOSPITALS NHS FOUNDATION TRUST)" userId="4c58f3c9-8fcf-4ee5-adbe-2318e23dfeb3" providerId="ADAL" clId="{CC8BE2FF-04B9-4D81-8B8E-A7F94A6E0478}" dt="2024-09-05T13:55:09.051" v="2" actId="14100"/>
        <pc:sldMkLst>
          <pc:docMk/>
          <pc:sldMk cId="3628524413" sldId="318"/>
        </pc:sldMkLst>
        <pc:spChg chg="mod">
          <ac:chgData name="POLLITT, Amy (SHEFFIELD TEACHING HOSPITALS NHS FOUNDATION TRUST)" userId="4c58f3c9-8fcf-4ee5-adbe-2318e23dfeb3" providerId="ADAL" clId="{CC8BE2FF-04B9-4D81-8B8E-A7F94A6E0478}" dt="2024-09-05T13:55:09.051" v="2" actId="14100"/>
          <ac:spMkLst>
            <pc:docMk/>
            <pc:sldMk cId="3628524413" sldId="318"/>
            <ac:spMk id="23" creationId="{538ACC23-C522-4E38-9FC4-D46CF2EA1569}"/>
          </ac:spMkLst>
        </pc:spChg>
      </pc:sldChg>
    </pc:docChg>
  </pc:docChgLst>
  <pc:docChgLst>
    <pc:chgData name="YORKE, Katherine (SHEFFIELD TEACHING HOSPITALS NHS FOUNDATION TRUST)" userId="S::katherine.yorke1@nhs.net::b1ff7d0a-aa91-4399-8b45-48bafdc5d51b" providerId="AD" clId="Web-{406D2859-3194-DB6C-ABB3-17A450F8CD28}"/>
    <pc:docChg chg="modSld">
      <pc:chgData name="YORKE, Katherine (SHEFFIELD TEACHING HOSPITALS NHS FOUNDATION TRUST)" userId="S::katherine.yorke1@nhs.net::b1ff7d0a-aa91-4399-8b45-48bafdc5d51b" providerId="AD" clId="Web-{406D2859-3194-DB6C-ABB3-17A450F8CD28}" dt="2024-09-10T12:43:12.300" v="57" actId="20577"/>
      <pc:docMkLst>
        <pc:docMk/>
      </pc:docMkLst>
      <pc:sldChg chg="modSp">
        <pc:chgData name="YORKE, Katherine (SHEFFIELD TEACHING HOSPITALS NHS FOUNDATION TRUST)" userId="S::katherine.yorke1@nhs.net::b1ff7d0a-aa91-4399-8b45-48bafdc5d51b" providerId="AD" clId="Web-{406D2859-3194-DB6C-ABB3-17A450F8CD28}" dt="2024-09-10T12:43:12.300" v="57" actId="20577"/>
        <pc:sldMkLst>
          <pc:docMk/>
          <pc:sldMk cId="3628524413" sldId="318"/>
        </pc:sldMkLst>
        <pc:spChg chg="mod">
          <ac:chgData name="YORKE, Katherine (SHEFFIELD TEACHING HOSPITALS NHS FOUNDATION TRUST)" userId="S::katherine.yorke1@nhs.net::b1ff7d0a-aa91-4399-8b45-48bafdc5d51b" providerId="AD" clId="Web-{406D2859-3194-DB6C-ABB3-17A450F8CD28}" dt="2024-09-10T12:43:12.300" v="57" actId="20577"/>
          <ac:spMkLst>
            <pc:docMk/>
            <pc:sldMk cId="3628524413" sldId="318"/>
            <ac:spMk id="25" creationId="{9C3E93EF-EBD0-4425-843B-18F5AFCAF3CA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_13E_D846E37D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_13E_D846E37D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Staff turnover rates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Sheet1!$A$3:$A$7</c:f>
              <c:strCache>
                <c:ptCount val="5"/>
                <c:pt idx="0">
                  <c:v>2019/20</c:v>
                </c:pt>
                <c:pt idx="1">
                  <c:v>2020/21</c:v>
                </c:pt>
                <c:pt idx="2">
                  <c:v>2021/22</c:v>
                </c:pt>
                <c:pt idx="3">
                  <c:v>2022/23</c:v>
                </c:pt>
                <c:pt idx="4">
                  <c:v>2023/24</c:v>
                </c:pt>
              </c:strCache>
            </c:strRef>
          </c:cat>
          <c:val>
            <c:numRef>
              <c:f>Sheet1!$B$3:$B$7</c:f>
              <c:numCache>
                <c:formatCode>0.00%</c:formatCode>
                <c:ptCount val="5"/>
                <c:pt idx="0">
                  <c:v>6.2899999999999998E-2</c:v>
                </c:pt>
                <c:pt idx="1">
                  <c:v>4.41E-2</c:v>
                </c:pt>
                <c:pt idx="2">
                  <c:v>6.6100000000000006E-2</c:v>
                </c:pt>
                <c:pt idx="3">
                  <c:v>3.6499999999999998E-2</c:v>
                </c:pt>
                <c:pt idx="4">
                  <c:v>3.8899999999999997E-2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B1-4543-8835-794A5990ACD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Sheet1!$A$3:$A$7</c:f>
              <c:strCache>
                <c:ptCount val="5"/>
                <c:pt idx="0">
                  <c:v>2019/20</c:v>
                </c:pt>
                <c:pt idx="1">
                  <c:v>2020/21</c:v>
                </c:pt>
                <c:pt idx="2">
                  <c:v>2021/22</c:v>
                </c:pt>
                <c:pt idx="3">
                  <c:v>2022/23</c:v>
                </c:pt>
                <c:pt idx="4">
                  <c:v>2023/24</c:v>
                </c:pt>
              </c:strCache>
            </c:strRef>
          </c:cat>
          <c:val>
            <c:numRef>
              <c:f>Sheet1!$C$3:$C$7</c:f>
              <c:numCache>
                <c:formatCode>General</c:formatCode>
                <c:ptCount val="5"/>
              </c:numCache>
            </c:numRef>
          </c:val>
          <c:extLst>
            <c:ext xmlns:c16="http://schemas.microsoft.com/office/drawing/2014/chart" uri="{C3380CC4-5D6E-409C-BE32-E72D297353CC}">
              <c16:uniqueId val="{00000001-DFB1-4543-8835-794A5990AC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73629119"/>
        <c:axId val="1273628159"/>
      </c:barChart>
      <c:catAx>
        <c:axId val="12736291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73628159"/>
        <c:crosses val="autoZero"/>
        <c:auto val="1"/>
        <c:lblAlgn val="ctr"/>
        <c:lblOffset val="100"/>
        <c:noMultiLvlLbl val="0"/>
      </c:catAx>
      <c:valAx>
        <c:axId val="127362815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736291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Prior to wellbeing and engagement role</c:v>
                </c:pt>
                <c:pt idx="1">
                  <c:v>Current</c:v>
                </c:pt>
              </c:strCache>
            </c:strRef>
          </c:cat>
          <c:val>
            <c:numRef>
              <c:f>Sheet1!$B$2:$B$3</c:f>
              <c:numCache>
                <c:formatCode>0.00%</c:formatCode>
                <c:ptCount val="2"/>
                <c:pt idx="0" formatCode="0%">
                  <c:v>7.0000000000000007E-2</c:v>
                </c:pt>
                <c:pt idx="1">
                  <c:v>4.2900000000000001E-2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88A-4775-B260-668B4FF28C4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Prior to wellbeing and engagement role</c:v>
                </c:pt>
                <c:pt idx="1">
                  <c:v>Current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</c:numCache>
            </c:numRef>
          </c:val>
          <c:extLst>
            <c:ext xmlns:c16="http://schemas.microsoft.com/office/drawing/2014/chart" uri="{C3380CC4-5D6E-409C-BE32-E72D297353CC}">
              <c16:uniqueId val="{00000001-888A-4775-B260-668B4FF28C4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Prior to wellbeing and engagement role</c:v>
                </c:pt>
                <c:pt idx="1">
                  <c:v>Current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</c:numCache>
            </c:numRef>
          </c:val>
          <c:extLst>
            <c:ext xmlns:c16="http://schemas.microsoft.com/office/drawing/2014/chart" uri="{C3380CC4-5D6E-409C-BE32-E72D297353CC}">
              <c16:uniqueId val="{00000002-888A-4775-B260-668B4FF28C4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388428031"/>
        <c:axId val="1388423231"/>
      </c:barChart>
      <c:catAx>
        <c:axId val="13884280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88423231"/>
        <c:crosses val="autoZero"/>
        <c:auto val="1"/>
        <c:lblAlgn val="ctr"/>
        <c:lblOffset val="100"/>
        <c:noMultiLvlLbl val="0"/>
      </c:catAx>
      <c:valAx>
        <c:axId val="138842323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884280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95CAFF15-3287-4EAB-8C15-34888B0742F5}" type="datetime1">
              <a:rPr lang="en-GB" smtClean="0"/>
              <a:t>12/09/2024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n-GB" noProof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3F46898-626E-47E5-94D5-F34964781048}" type="datetime1">
              <a:rPr lang="en-GB" smtClean="0"/>
              <a:pPr/>
              <a:t>12/09/2024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en-GB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en-GB" noProof="0"/>
              <a:t>Click to edit Master text styles</a:t>
            </a:r>
          </a:p>
          <a:p>
            <a:pPr lvl="1" rtl="0"/>
            <a:r>
              <a:rPr lang="en-GB" noProof="0"/>
              <a:t>Second level</a:t>
            </a:r>
          </a:p>
          <a:p>
            <a:pPr lvl="2" rtl="0"/>
            <a:r>
              <a:rPr lang="en-GB" noProof="0"/>
              <a:t>Third level</a:t>
            </a:r>
          </a:p>
          <a:p>
            <a:pPr lvl="3" rtl="0"/>
            <a:r>
              <a:rPr lang="en-GB" noProof="0"/>
              <a:t>Fourth level</a:t>
            </a:r>
          </a:p>
          <a:p>
            <a:pPr lvl="4" rtl="0"/>
            <a:r>
              <a:rPr lang="en-GB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n-GB" noProof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en-GB" noProof="0" smtClean="0"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GB" noProof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noProof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46694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noProof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574559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noProof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93854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GB" noProof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GB" noProof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832195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noProof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21018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GB" noProof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en-GB" noProof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751718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en-GB" sz="1800" noProof="0"/>
              <a:t>6.53</a:t>
            </a:r>
          </a:p>
          <a:p>
            <a:pPr algn="ctr" rtl="0"/>
            <a:endParaRPr lang="en-GB" sz="1800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2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pPr rtl="0"/>
            <a:r>
              <a:rPr lang="en-US" noProof="0"/>
              <a:t>Click to edit Master subtitle style</a:t>
            </a:r>
            <a:endParaRPr lang="en-GB" noProof="0"/>
          </a:p>
        </p:txBody>
      </p:sp>
      <p:grpSp>
        <p:nvGrpSpPr>
          <p:cNvPr id="10" name="Picture Placeholder 16" descr="abstract colou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1"/>
            <a:ext cx="6883719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n-GB" noProof="0" smtClean="0"/>
              <a:pPr rtl="0"/>
              <a:t>‹#›</a:t>
            </a:fld>
            <a:endParaRPr lang="en-GB" noProof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693" indent="0">
              <a:buNone/>
              <a:defRPr/>
            </a:lvl2pPr>
            <a:lvl3pPr marL="542912" indent="0">
              <a:buNone/>
              <a:defRPr/>
            </a:lvl3pPr>
            <a:lvl4pPr marL="809605" indent="0">
              <a:buNone/>
              <a:defRPr/>
            </a:lvl4pPr>
            <a:lvl5pPr marL="1076298" indent="0">
              <a:buNone/>
              <a:defRPr/>
            </a:lvl5pPr>
          </a:lstStyle>
          <a:p>
            <a:pPr lvl="0" rtl="0"/>
            <a:r>
              <a:rPr lang="en-GB" noProof="0"/>
              <a:t>1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693" lvl="0" indent="-266693" algn="ctr" rtl="0"/>
            <a:r>
              <a:rPr lang="en-GB" noProof="0"/>
              <a:t>2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5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693" lvl="0" indent="-266693" algn="ctr" rtl="0"/>
            <a:r>
              <a:rPr lang="en-GB" noProof="0"/>
              <a:t>3</a:t>
            </a:r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189" indent="0">
              <a:buNone/>
              <a:defRPr sz="1800"/>
            </a:lvl2pPr>
            <a:lvl3pPr marL="914377" indent="0">
              <a:buNone/>
              <a:defRPr sz="1800"/>
            </a:lvl3pPr>
            <a:lvl4pPr marL="1371566" indent="0">
              <a:buNone/>
              <a:defRPr sz="1800"/>
            </a:lvl4pPr>
            <a:lvl5pPr marL="1828754" indent="0">
              <a:buNone/>
              <a:defRPr sz="1800"/>
            </a:lvl5pPr>
          </a:lstStyle>
          <a:p>
            <a:pPr lvl="0" rtl="0"/>
            <a:r>
              <a:rPr lang="en-GB" noProof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189" indent="0">
              <a:buNone/>
              <a:defRPr sz="1800"/>
            </a:lvl2pPr>
            <a:lvl3pPr marL="914377" indent="0">
              <a:buNone/>
              <a:defRPr sz="1800"/>
            </a:lvl3pPr>
            <a:lvl4pPr marL="1371566" indent="0">
              <a:buNone/>
              <a:defRPr sz="1800"/>
            </a:lvl4pPr>
            <a:lvl5pPr marL="1828754" indent="0">
              <a:buNone/>
              <a:defRPr sz="1800"/>
            </a:lvl5pPr>
          </a:lstStyle>
          <a:p>
            <a:pPr lvl="0" rtl="0"/>
            <a:r>
              <a:rPr lang="en-GB" noProof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189" indent="0">
              <a:buNone/>
              <a:defRPr sz="1800"/>
            </a:lvl2pPr>
            <a:lvl3pPr marL="914377" indent="0">
              <a:buNone/>
              <a:defRPr sz="1800"/>
            </a:lvl3pPr>
            <a:lvl4pPr marL="1371566" indent="0">
              <a:buNone/>
              <a:defRPr sz="1800"/>
            </a:lvl4pPr>
            <a:lvl5pPr marL="1828754" indent="0">
              <a:buNone/>
              <a:defRPr sz="1800"/>
            </a:lvl5pPr>
          </a:lstStyle>
          <a:p>
            <a:pPr lvl="0" rtl="0"/>
            <a:r>
              <a:rPr lang="en-GB" noProof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2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2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 rtl="0"/>
            <a:r>
              <a:rPr lang="en-GB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7"/>
            <a:ext cx="4114800" cy="3081971"/>
          </a:xfrm>
        </p:spPr>
        <p:txBody>
          <a:bodyPr rtlCol="0">
            <a:normAutofit/>
          </a:bodyPr>
          <a:lstStyle>
            <a:lvl1pPr marL="285744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32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21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09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498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 rtl="0"/>
            <a:r>
              <a:rPr lang="en-GB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7"/>
            <a:ext cx="4114800" cy="3081971"/>
          </a:xfrm>
        </p:spPr>
        <p:txBody>
          <a:bodyPr rtlCol="0">
            <a:normAutofit/>
          </a:bodyPr>
          <a:lstStyle>
            <a:lvl1pPr marL="285744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32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21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09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498" indent="-285744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n-GB" noProof="0" smtClean="0"/>
              <a:pPr rtl="0"/>
              <a:t>‹#›</a:t>
            </a:fld>
            <a:endParaRPr lang="en-GB" noProof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2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4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3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3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5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90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1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grpSp>
        <p:nvGrpSpPr>
          <p:cNvPr id="956" name="Picture Placeholder 1925" descr="abstract colou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n-GB" noProof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en-GB" noProof="0" smtClean="0"/>
              <a:pPr rtl="0"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 rtl="0"/>
            <a:r>
              <a:rPr lang="en-GB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 rtl="0"/>
            <a:r>
              <a:rPr lang="en-GB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90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n-GB" noProof="0" smtClean="0"/>
              <a:pPr rtl="0"/>
              <a:t>‹#›</a:t>
            </a:fld>
            <a:endParaRPr lang="en-GB" noProof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Year</a:t>
            </a: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Year</a:t>
            </a:r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MM</a:t>
            </a:r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9" y="2055842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Item Title</a:t>
            </a:r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8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en-GB" noProof="0"/>
              <a:t>Month, Year</a:t>
            </a:r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2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1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1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9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9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3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3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189" indent="0">
              <a:buNone/>
              <a:defRPr sz="1600">
                <a:latin typeface="+mj-lt"/>
              </a:defRPr>
            </a:lvl2pPr>
            <a:lvl3pPr marL="914377" indent="0">
              <a:buNone/>
              <a:defRPr sz="1600">
                <a:latin typeface="+mj-lt"/>
              </a:defRPr>
            </a:lvl3pPr>
            <a:lvl4pPr marL="1371566" indent="0">
              <a:buNone/>
              <a:defRPr sz="1600">
                <a:latin typeface="+mj-lt"/>
              </a:defRPr>
            </a:lvl4pPr>
            <a:lvl5pPr marL="1828754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en-GB" noProof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en-US" noProof="0"/>
              <a:t>Click icon to add picture</a:t>
            </a:r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buNone/>
              <a:defRPr sz="1800">
                <a:latin typeface="+mj-lt"/>
              </a:defRPr>
            </a:lvl2pPr>
            <a:lvl3pPr marL="914377" indent="0">
              <a:buNone/>
              <a:defRPr sz="1800">
                <a:latin typeface="+mj-lt"/>
              </a:defRPr>
            </a:lvl3pPr>
            <a:lvl4pPr marL="1371566" indent="0">
              <a:buNone/>
              <a:defRPr sz="1800">
                <a:latin typeface="+mj-lt"/>
              </a:defRPr>
            </a:lvl4pPr>
            <a:lvl5pPr marL="1828754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n-GB" noProof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buNone/>
              <a:defRPr sz="1800">
                <a:latin typeface="+mj-lt"/>
              </a:defRPr>
            </a:lvl2pPr>
            <a:lvl3pPr marL="914377" indent="0">
              <a:buNone/>
              <a:defRPr sz="1800">
                <a:latin typeface="+mj-lt"/>
              </a:defRPr>
            </a:lvl3pPr>
            <a:lvl4pPr marL="1371566" indent="0">
              <a:buNone/>
              <a:defRPr sz="1800">
                <a:latin typeface="+mj-lt"/>
              </a:defRPr>
            </a:lvl4pPr>
            <a:lvl5pPr marL="1828754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n-GB" noProof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buNone/>
              <a:defRPr sz="1800">
                <a:latin typeface="+mj-lt"/>
              </a:defRPr>
            </a:lvl2pPr>
            <a:lvl3pPr marL="914377" indent="0">
              <a:buNone/>
              <a:defRPr sz="1800">
                <a:latin typeface="+mj-lt"/>
              </a:defRPr>
            </a:lvl3pPr>
            <a:lvl4pPr marL="1371566" indent="0">
              <a:buNone/>
              <a:defRPr sz="1800">
                <a:latin typeface="+mj-lt"/>
              </a:defRPr>
            </a:lvl4pPr>
            <a:lvl5pPr marL="1828754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n-GB" noProof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buNone/>
              <a:defRPr sz="1800">
                <a:latin typeface="+mj-lt"/>
              </a:defRPr>
            </a:lvl2pPr>
            <a:lvl3pPr marL="914377" indent="0">
              <a:buNone/>
              <a:defRPr sz="1800">
                <a:latin typeface="+mj-lt"/>
              </a:defRPr>
            </a:lvl3pPr>
            <a:lvl4pPr marL="1371566" indent="0">
              <a:buNone/>
              <a:defRPr sz="1800">
                <a:latin typeface="+mj-lt"/>
              </a:defRPr>
            </a:lvl4pPr>
            <a:lvl5pPr marL="1828754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en-GB" noProof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6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2"/>
            <a:ext cx="1371600" cy="365125"/>
          </a:xfrm>
        </p:spPr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2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189" indent="0">
              <a:lnSpc>
                <a:spcPts val="2400"/>
              </a:lnSpc>
              <a:buNone/>
              <a:defRPr sz="1400"/>
            </a:lvl2pPr>
            <a:lvl3pPr marL="914377" indent="0">
              <a:lnSpc>
                <a:spcPts val="2400"/>
              </a:lnSpc>
              <a:buNone/>
              <a:defRPr sz="1400"/>
            </a:lvl3pPr>
            <a:lvl4pPr marL="1371566" indent="0">
              <a:lnSpc>
                <a:spcPts val="2400"/>
              </a:lnSpc>
              <a:buNone/>
              <a:defRPr sz="1400"/>
            </a:lvl4pPr>
            <a:lvl5pPr marL="1828754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grpSp>
        <p:nvGrpSpPr>
          <p:cNvPr id="971" name="Picture Placeholder 986" descr="abstract colou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10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u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6"/>
            <a:ext cx="5486400" cy="1325563"/>
          </a:xfrm>
        </p:spPr>
        <p:txBody>
          <a:bodyPr rtlCol="0"/>
          <a:lstStyle/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189" indent="0">
              <a:lnSpc>
                <a:spcPts val="2400"/>
              </a:lnSpc>
              <a:buNone/>
              <a:defRPr sz="1400"/>
            </a:lvl2pPr>
            <a:lvl3pPr marL="914377" indent="0">
              <a:lnSpc>
                <a:spcPts val="2400"/>
              </a:lnSpc>
              <a:buNone/>
              <a:defRPr sz="1400"/>
            </a:lvl3pPr>
            <a:lvl4pPr marL="1371566" indent="0">
              <a:lnSpc>
                <a:spcPts val="2400"/>
              </a:lnSpc>
              <a:buNone/>
              <a:defRPr sz="1400"/>
            </a:lvl4pPr>
            <a:lvl5pPr marL="1828754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50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en-GB" noProof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3" y="3191257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189" indent="0">
              <a:buNone/>
              <a:defRPr sz="2000"/>
            </a:lvl2pPr>
            <a:lvl3pPr marL="914377" indent="0">
              <a:buNone/>
              <a:defRPr sz="20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grpSp>
        <p:nvGrpSpPr>
          <p:cNvPr id="10" name="Picture Placeholder 44" descr="abstract colou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1" y="447914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 rtl="0"/>
            <a:r>
              <a:rPr lang="en-US" noProof="0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u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3" y="182882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5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7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9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9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5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5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2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2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u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1" y="4773473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1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en-GB" noProof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en-GB" noProof="0" smtClean="0"/>
              <a:pPr rtl="0"/>
              <a:t>‹#›</a:t>
            </a:fld>
            <a:endParaRPr lang="en-GB" noProof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1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1" y="185457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8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8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189" indent="0">
              <a:lnSpc>
                <a:spcPts val="2600"/>
              </a:lnSpc>
              <a:buNone/>
              <a:defRPr sz="1600"/>
            </a:lvl2pPr>
            <a:lvl3pPr marL="914377" indent="0">
              <a:lnSpc>
                <a:spcPts val="2600"/>
              </a:lnSpc>
              <a:buNone/>
              <a:defRPr sz="1600"/>
            </a:lvl3pPr>
            <a:lvl4pPr marL="1371566" indent="0">
              <a:lnSpc>
                <a:spcPts val="2600"/>
              </a:lnSpc>
              <a:buNone/>
              <a:defRPr sz="1600"/>
            </a:lvl4pPr>
            <a:lvl5pPr marL="1828754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en-GB" noProof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en-GB" noProof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2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5" y="2354312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189" indent="0">
              <a:buNone/>
              <a:defRPr sz="1400"/>
            </a:lvl2pPr>
            <a:lvl3pPr marL="914377" indent="0">
              <a:buNone/>
              <a:defRPr sz="14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</a:lstStyle>
          <a:p>
            <a:pPr lvl="0" rtl="0"/>
            <a:r>
              <a:rPr lang="en-GB" noProof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189" indent="0">
              <a:buNone/>
              <a:defRPr sz="1400"/>
            </a:lvl2pPr>
            <a:lvl3pPr marL="914377" indent="0">
              <a:buNone/>
              <a:defRPr sz="14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</a:lstStyle>
          <a:p>
            <a:pPr lvl="0" rtl="0"/>
            <a:r>
              <a:rPr lang="en-GB" noProof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3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189" indent="0">
              <a:buNone/>
              <a:defRPr sz="1400"/>
            </a:lvl2pPr>
            <a:lvl3pPr marL="914377" indent="0">
              <a:buNone/>
              <a:defRPr sz="14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</a:lstStyle>
          <a:p>
            <a:pPr lvl="0" rtl="0"/>
            <a:r>
              <a:rPr lang="en-GB" noProof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5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1" y="4672586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grpSp>
        <p:nvGrpSpPr>
          <p:cNvPr id="7" name="Picture Placeholder 795" descr="abstract colou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en-GB" sz="1800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2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en-GB" noProof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en-GB" noProof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5" y="1982837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189" indent="0">
              <a:buNone/>
              <a:defRPr sz="1400"/>
            </a:lvl2pPr>
            <a:lvl3pPr marL="914377" indent="0">
              <a:buNone/>
              <a:defRPr sz="14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</a:lstStyle>
          <a:p>
            <a:pPr lvl="0" rtl="0"/>
            <a:r>
              <a:rPr lang="en-GB" noProof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189" indent="0">
              <a:buNone/>
              <a:defRPr sz="1400"/>
            </a:lvl2pPr>
            <a:lvl3pPr marL="914377" indent="0">
              <a:buNone/>
              <a:defRPr sz="14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</a:lstStyle>
          <a:p>
            <a:pPr lvl="0" rtl="0"/>
            <a:r>
              <a:rPr lang="en-GB" noProof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3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189" indent="0">
              <a:buNone/>
              <a:defRPr sz="1400"/>
            </a:lvl2pPr>
            <a:lvl3pPr marL="914377" indent="0">
              <a:buNone/>
              <a:defRPr sz="14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</a:lstStyle>
          <a:p>
            <a:pPr lvl="0" rtl="0"/>
            <a:r>
              <a:rPr lang="en-GB" noProof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BULLET 2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BULLET 3</a:t>
            </a:r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en-GB" noProof="0"/>
              <a:t>BULLET 4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49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sz="1800" noProof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2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en-GB" noProof="0" smtClean="0"/>
              <a:pPr rtl="0"/>
              <a:t>‹#›</a:t>
            </a:fld>
            <a:endParaRPr lang="en-GB" noProof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693" indent="0">
              <a:buNone/>
              <a:defRPr/>
            </a:lvl2pPr>
            <a:lvl3pPr marL="542912" indent="0">
              <a:buNone/>
              <a:defRPr/>
            </a:lvl3pPr>
            <a:lvl4pPr marL="809605" indent="0">
              <a:buNone/>
              <a:defRPr/>
            </a:lvl4pPr>
            <a:lvl5pPr marL="1076298" indent="0">
              <a:buNone/>
              <a:defRPr/>
            </a:lvl5pPr>
          </a:lstStyle>
          <a:p>
            <a:pPr lvl="0" rtl="0"/>
            <a:r>
              <a:rPr lang="en-GB" noProof="0"/>
              <a:t>1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693" lvl="0" indent="-266693" algn="ctr" rtl="0"/>
            <a:r>
              <a:rPr lang="en-GB" noProof="0"/>
              <a:t>2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693" lvl="0" indent="-266693" algn="ctr" rtl="0"/>
            <a:r>
              <a:rPr lang="en-GB" noProof="0"/>
              <a:t>3</a:t>
            </a:r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3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189" indent="0">
              <a:buNone/>
              <a:defRPr sz="1600"/>
            </a:lvl2pPr>
            <a:lvl3pPr marL="914377" indent="0">
              <a:buNone/>
              <a:defRPr sz="1600"/>
            </a:lvl3pPr>
            <a:lvl4pPr marL="1371566" indent="0">
              <a:buNone/>
              <a:defRPr sz="1600"/>
            </a:lvl4pPr>
            <a:lvl5pPr marL="1828754" indent="0">
              <a:buNone/>
              <a:defRPr sz="1600"/>
            </a:lvl5pPr>
          </a:lstStyle>
          <a:p>
            <a:pPr lvl="0" rtl="0"/>
            <a:r>
              <a:rPr lang="en-GB" noProof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2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en-US" noProof="0"/>
              <a:t>Click to edit Master title style</a:t>
            </a:r>
            <a:endParaRPr lang="en-GB" noProof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en-US" noProof="0"/>
              <a:t>Click to edit Master text styles</a:t>
            </a:r>
          </a:p>
          <a:p>
            <a:pPr lvl="1" rtl="0"/>
            <a:r>
              <a:rPr lang="en-US" noProof="0"/>
              <a:t>Second level</a:t>
            </a:r>
          </a:p>
          <a:p>
            <a:pPr lvl="2" rtl="0"/>
            <a:r>
              <a:rPr lang="en-US" noProof="0"/>
              <a:t>Third level</a:t>
            </a:r>
          </a:p>
          <a:p>
            <a:pPr lvl="3" rtl="0"/>
            <a:r>
              <a:rPr lang="en-US" noProof="0"/>
              <a:t>Fourth level</a:t>
            </a:r>
          </a:p>
          <a:p>
            <a:pPr lvl="4" rtl="0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en-GB" noProof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en-GB" noProof="0" smtClean="0"/>
              <a:pPr rtl="0"/>
              <a:t>‹#›</a:t>
            </a:fld>
            <a:endParaRPr lang="en-GB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3" Type="http://schemas.openxmlformats.org/officeDocument/2006/relationships/image" Target="../media/image1.png"/><Relationship Id="rId7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jpe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13" Type="http://schemas.openxmlformats.org/officeDocument/2006/relationships/image" Target="../media/image16.jpeg"/><Relationship Id="rId3" Type="http://schemas.openxmlformats.org/officeDocument/2006/relationships/image" Target="../media/image7.png"/><Relationship Id="rId7" Type="http://schemas.openxmlformats.org/officeDocument/2006/relationships/image" Target="../media/image10.jpeg"/><Relationship Id="rId12" Type="http://schemas.openxmlformats.org/officeDocument/2006/relationships/image" Target="../media/image1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jpeg"/><Relationship Id="rId11" Type="http://schemas.openxmlformats.org/officeDocument/2006/relationships/image" Target="../media/image14.jpeg"/><Relationship Id="rId5" Type="http://schemas.openxmlformats.org/officeDocument/2006/relationships/image" Target="../media/image8.jpeg"/><Relationship Id="rId10" Type="http://schemas.openxmlformats.org/officeDocument/2006/relationships/image" Target="../media/image13.jpeg"/><Relationship Id="rId4" Type="http://schemas.openxmlformats.org/officeDocument/2006/relationships/image" Target="../media/image1.png"/><Relationship Id="rId9" Type="http://schemas.openxmlformats.org/officeDocument/2006/relationships/image" Target="../media/image12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5" Type="http://schemas.openxmlformats.org/officeDocument/2006/relationships/chart" Target="../charts/chart2.xml"/><Relationship Id="rId4" Type="http://schemas.openxmlformats.org/officeDocument/2006/relationships/chart" Target="../charts/char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2"/>
            <a:ext cx="4812515" cy="1547583"/>
          </a:xfrm>
        </p:spPr>
        <p:txBody>
          <a:bodyPr rtlCol="0">
            <a:normAutofit fontScale="90000"/>
          </a:bodyPr>
          <a:lstStyle/>
          <a:p>
            <a:pPr rtl="0"/>
            <a:r>
              <a:rPr lang="en-GB"/>
              <a:t>PNA Role - </a:t>
            </a:r>
            <a:br>
              <a:rPr lang="en-GB"/>
            </a:br>
            <a:r>
              <a:rPr lang="en-GB"/>
              <a:t>Vision to Reality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1"/>
          </a:xfrm>
        </p:spPr>
        <p:txBody>
          <a:bodyPr rtlCol="0"/>
          <a:lstStyle/>
          <a:p>
            <a:pPr rtl="0"/>
            <a:r>
              <a:rPr lang="en-GB"/>
              <a:t>STH General Critical Care PNA Team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E652036E-E49B-2EBA-70D9-F1F306ED44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0854" y="149361"/>
            <a:ext cx="1738745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47664"/>
            <a:ext cx="5410200" cy="871992"/>
          </a:xfrm>
        </p:spPr>
        <p:txBody>
          <a:bodyPr rtlCol="0">
            <a:normAutofit/>
          </a:bodyPr>
          <a:lstStyle/>
          <a:p>
            <a:pPr rtl="0"/>
            <a:r>
              <a:rPr lang="en-GB"/>
              <a:t>Where it started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02986" y="1210156"/>
            <a:ext cx="5221514" cy="5138347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>
              <a:buChar char="•"/>
            </a:pPr>
            <a:r>
              <a:rPr lang="en-GB" sz="1800" b="1">
                <a:solidFill>
                  <a:srgbClr val="202A30"/>
                </a:solidFill>
                <a:ea typeface="+mn-lt"/>
                <a:cs typeface="+mn-lt"/>
              </a:rPr>
              <a:t>March 2021</a:t>
            </a:r>
            <a:endParaRPr lang="en-US" b="1"/>
          </a:p>
          <a:p>
            <a:pPr marL="742315" lvl="1" indent="-285750">
              <a:buFont typeface="Courier New" panose="020B0604020202020204" pitchFamily="34" charset="0"/>
              <a:buChar char="o"/>
            </a:pPr>
            <a:r>
              <a:rPr lang="en-GB" sz="1800">
                <a:solidFill>
                  <a:srgbClr val="202A30"/>
                </a:solidFill>
                <a:ea typeface="+mn-lt"/>
                <a:cs typeface="+mn-lt"/>
              </a:rPr>
              <a:t>The Professional Nurse Advocate (PNA) programme launched in March 2021, towards the end of the third wave of COVID-19. </a:t>
            </a:r>
            <a:endParaRPr lang="en-GB"/>
          </a:p>
          <a:p>
            <a:pPr marL="742315" lvl="1" indent="-285750">
              <a:buFont typeface="Courier New" panose="020B0604020202020204" pitchFamily="34" charset="0"/>
              <a:buChar char="o"/>
            </a:pPr>
            <a:endParaRPr lang="en-GB" sz="1800">
              <a:solidFill>
                <a:srgbClr val="202A30"/>
              </a:solidFill>
            </a:endParaRPr>
          </a:p>
          <a:p>
            <a:pPr marL="285750" indent="-285750">
              <a:buChar char="•"/>
            </a:pPr>
            <a:r>
              <a:rPr lang="en-GB" sz="1800" b="1">
                <a:solidFill>
                  <a:srgbClr val="202A30"/>
                </a:solidFill>
              </a:rPr>
              <a:t>May 2021</a:t>
            </a:r>
          </a:p>
          <a:p>
            <a:pPr marL="742315" lvl="1" indent="-285750">
              <a:buFont typeface="Courier New" panose="020B0604020202020204" pitchFamily="34" charset="0"/>
              <a:buChar char="o"/>
            </a:pPr>
            <a:r>
              <a:rPr lang="en-GB" sz="1800">
                <a:solidFill>
                  <a:srgbClr val="202A30"/>
                </a:solidFill>
              </a:rPr>
              <a:t>Annabel White was in the first cohort of PNAs trained in the country</a:t>
            </a:r>
            <a:endParaRPr lang="en-GB"/>
          </a:p>
          <a:p>
            <a:pPr marL="742315" lvl="1" indent="-285750">
              <a:buFont typeface="Courier New" panose="020B0604020202020204" pitchFamily="34" charset="0"/>
              <a:buChar char="o"/>
            </a:pPr>
            <a:endParaRPr lang="en-GB" sz="1800">
              <a:solidFill>
                <a:srgbClr val="202A30"/>
              </a:solidFill>
            </a:endParaRPr>
          </a:p>
          <a:p>
            <a:pPr marL="285750" indent="-285750">
              <a:buChar char="•"/>
            </a:pPr>
            <a:r>
              <a:rPr lang="en-GB" sz="1800" b="1"/>
              <a:t>June 2021</a:t>
            </a:r>
          </a:p>
          <a:p>
            <a:pPr marL="742315" lvl="1" indent="-285750">
              <a:buFont typeface="Courier New" panose="020B0604020202020204" pitchFamily="34" charset="0"/>
              <a:buChar char="o"/>
            </a:pPr>
            <a:r>
              <a:rPr lang="en-GB" sz="1800"/>
              <a:t>A new role was established within STH General Critical Care  </a:t>
            </a:r>
            <a:endParaRPr lang="en-GB"/>
          </a:p>
          <a:p>
            <a:pPr algn="ctr"/>
            <a:r>
              <a:rPr lang="en-GB" sz="1800"/>
              <a:t>'Wellbeing and Engagement Lead'</a:t>
            </a:r>
          </a:p>
          <a:p>
            <a:pPr marL="285750" indent="-285750">
              <a:buChar char="•"/>
            </a:pPr>
            <a:endParaRPr lang="en-GB" sz="1600">
              <a:solidFill>
                <a:srgbClr val="000000"/>
              </a:solidFill>
            </a:endParaRPr>
          </a:p>
          <a:p>
            <a:pPr marL="285750" indent="-285750">
              <a:buChar char="•"/>
            </a:pPr>
            <a:endParaRPr lang="en-GB" sz="1600">
              <a:solidFill>
                <a:srgbClr val="000000"/>
              </a:solidFill>
            </a:endParaRPr>
          </a:p>
          <a:p>
            <a:pPr marL="285750" indent="-285750">
              <a:buChar char="•"/>
            </a:pPr>
            <a:endParaRPr lang="en-GB">
              <a:solidFill>
                <a:srgbClr val="000000"/>
              </a:solidFill>
            </a:endParaRPr>
          </a:p>
          <a:p>
            <a:pPr marL="285750" indent="-285750">
              <a:buChar char="•"/>
            </a:pPr>
            <a:endParaRPr lang="en-GB">
              <a:solidFill>
                <a:srgbClr val="202A30"/>
              </a:solidFill>
            </a:endParaRP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GB" smtClean="0"/>
              <a:pPr rtl="0"/>
              <a:t>2</a:t>
            </a:fld>
            <a:endParaRPr lang="en-GB"/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B14E2FC2-477C-EBDB-28DF-A6338429C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0854" y="149361"/>
            <a:ext cx="1738745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57748" y="151457"/>
            <a:ext cx="4776355" cy="1325563"/>
          </a:xfrm>
        </p:spPr>
        <p:txBody>
          <a:bodyPr rtlCol="0"/>
          <a:lstStyle/>
          <a:p>
            <a:pPr algn="ctr" rtl="0"/>
            <a:r>
              <a:rPr lang="en-GB"/>
              <a:t>Implementation strategy</a:t>
            </a:r>
          </a:p>
        </p:txBody>
      </p:sp>
      <p:sp>
        <p:nvSpPr>
          <p:cNvPr id="26" name="Slide Number Placeholder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GB" smtClean="0"/>
              <a:pPr rtl="0"/>
              <a:t>3</a:t>
            </a:fld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00252" y="1475364"/>
            <a:ext cx="5951516" cy="3483574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>
              <a:buChar char="•"/>
            </a:pPr>
            <a:r>
              <a:rPr lang="en-GB" sz="1600"/>
              <a:t>Train 1 in 20 (currently have 7 trained PNAs and a further in training) this equates to 1 per 36 nurses</a:t>
            </a:r>
          </a:p>
          <a:p>
            <a:pPr marL="285750" indent="-285750">
              <a:buChar char="•"/>
            </a:pPr>
            <a:r>
              <a:rPr lang="en-GB" sz="1600"/>
              <a:t>Priority workstreams identified and estimated time requirements established.</a:t>
            </a: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04F58B6A-7C13-607A-32E6-A0781A6C49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0854" y="149361"/>
            <a:ext cx="1738745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AA7FA55-FE8A-BF3D-4F1F-A71D04BA4A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237201"/>
              </p:ext>
            </p:extLst>
          </p:nvPr>
        </p:nvGraphicFramePr>
        <p:xfrm>
          <a:off x="5719947" y="3216233"/>
          <a:ext cx="6013749" cy="299574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779871">
                  <a:extLst>
                    <a:ext uri="{9D8B030D-6E8A-4147-A177-3AD203B41FA5}">
                      <a16:colId xmlns:a16="http://schemas.microsoft.com/office/drawing/2014/main" val="3851544427"/>
                    </a:ext>
                  </a:extLst>
                </a:gridCol>
                <a:gridCol w="3233878">
                  <a:extLst>
                    <a:ext uri="{9D8B030D-6E8A-4147-A177-3AD203B41FA5}">
                      <a16:colId xmlns:a16="http://schemas.microsoft.com/office/drawing/2014/main" val="1604145321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Mandatory Training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1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6 </a:t>
                      </a:r>
                      <a:r>
                        <a:rPr lang="en-US" sz="1400" b="0" err="1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hrs</a:t>
                      </a:r>
                      <a:r>
                        <a:rPr lang="en-US" sz="1400" b="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 per month delivered by 2 PNAs </a:t>
                      </a:r>
                      <a:endParaRPr lang="en-US" sz="1400" b="0">
                        <a:solidFill>
                          <a:srgbClr val="000000"/>
                        </a:solidFill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1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7563978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Internationally Educated Nurses Focus Group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5 sessions @ 2 </a:t>
                      </a:r>
                      <a:r>
                        <a:rPr lang="en-US" sz="1400" err="1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hrs</a:t>
                      </a:r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 delivered by 2 PNAs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9657309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ACCP's Wellbeing Days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1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2 PNAs @ 3 days per year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1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6190997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Trainee PNA Mentoring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8 hours per STH student (Est 5 per year)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1304979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Newly Qualified Nurses PNA sessions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1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3 PNA sessions @1hr with 2 PNAs delivering with 4 cohorts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1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789878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New Initiatives / Projects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2 </a:t>
                      </a:r>
                      <a:r>
                        <a:rPr lang="en-US" sz="1400" err="1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hrs</a:t>
                      </a:r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 per PNA per month for Approved Projects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97669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Drop-In Clinic / Wellbeing Wednesdays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1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Weekly for 2 hours supported by a PNA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E1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818027"/>
                  </a:ext>
                </a:extLst>
              </a:tr>
              <a:tr h="435428"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Meetings / Networks / Webinars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400">
                          <a:solidFill>
                            <a:srgbClr val="000000"/>
                          </a:solidFill>
                          <a:effectLst/>
                          <a:latin typeface="Avenir Next LT Pro Light"/>
                          <a:ea typeface="Times New Roman" panose="02020603050405020304" pitchFamily="18" charset="0"/>
                          <a:cs typeface="Calibri"/>
                        </a:rPr>
                        <a:t>2 hours meeting per month</a:t>
                      </a:r>
                      <a:endParaRPr lang="en-US" sz="1400">
                        <a:effectLst/>
                        <a:latin typeface="Avenir Next LT Pro Light"/>
                        <a:cs typeface="Calibri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24258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6141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27729" y="-82602"/>
            <a:ext cx="6961094" cy="1325563"/>
          </a:xfrm>
        </p:spPr>
        <p:txBody>
          <a:bodyPr rtlCol="0">
            <a:normAutofit/>
          </a:bodyPr>
          <a:lstStyle/>
          <a:p>
            <a:pPr algn="ctr" rtl="0"/>
            <a:r>
              <a:rPr lang="en-GB"/>
              <a:t>Wellbeing Wednesdays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GB" smtClean="0"/>
              <a:pPr rtl="0"/>
              <a:t>4</a:t>
            </a:fld>
            <a:endParaRPr lang="en-GB"/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8605FCA2-5570-C86D-EF30-B606341CF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0854" y="149361"/>
            <a:ext cx="1738745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040FBAF-D293-B257-C743-7DA91671B8D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67426"/>
          <a:stretch/>
        </p:blipFill>
        <p:spPr>
          <a:xfrm>
            <a:off x="283490" y="4858870"/>
            <a:ext cx="3577000" cy="189284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64B27B-1F72-817C-42D2-355E4AB55F9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34707" y="2966029"/>
            <a:ext cx="3591361" cy="1892841"/>
          </a:xfrm>
          <a:prstGeom prst="rect">
            <a:avLst/>
          </a:prstGeom>
        </p:spPr>
      </p:pic>
      <p:pic>
        <p:nvPicPr>
          <p:cNvPr id="2050" name="Picture 2">
            <a:extLst>
              <a:ext uri="{FF2B5EF4-FFF2-40B4-BE49-F238E27FC236}">
                <a16:creationId xmlns:a16="http://schemas.microsoft.com/office/drawing/2014/main" id="{C82E6989-2003-E9F2-CE71-4FF4525E96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754" y="3912449"/>
            <a:ext cx="3756726" cy="22885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DCBBE8A3-088B-0BB8-A958-FA47C3E82B1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291"/>
          <a:stretch/>
        </p:blipFill>
        <p:spPr bwMode="auto">
          <a:xfrm>
            <a:off x="747197" y="968876"/>
            <a:ext cx="3327783" cy="19011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9AA4FFF7-DBD0-4E7A-532F-9152120DC88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671"/>
          <a:stretch/>
        </p:blipFill>
        <p:spPr bwMode="auto">
          <a:xfrm>
            <a:off x="5375270" y="1097290"/>
            <a:ext cx="3327784" cy="2067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410367" y="1462321"/>
            <a:ext cx="1451680" cy="365760"/>
          </a:xfrm>
        </p:spPr>
        <p:txBody>
          <a:bodyPr rtlCol="0">
            <a:noAutofit/>
          </a:bodyPr>
          <a:lstStyle/>
          <a:p>
            <a:pPr rtl="0"/>
            <a:r>
              <a:rPr lang="en-GB">
                <a:solidFill>
                  <a:schemeClr val="bg1"/>
                </a:solidFill>
              </a:rPr>
              <a:t>Menopause</a:t>
            </a:r>
          </a:p>
        </p:txBody>
      </p:sp>
    </p:spTree>
    <p:extLst>
      <p:ext uri="{BB962C8B-B14F-4D97-AF65-F5344CB8AC3E}">
        <p14:creationId xmlns:p14="http://schemas.microsoft.com/office/powerpoint/2010/main" val="144440581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1" cy="1325880"/>
          </a:xfrm>
        </p:spPr>
        <p:txBody>
          <a:bodyPr rtlCol="0"/>
          <a:lstStyle/>
          <a:p>
            <a:pPr rtl="0"/>
            <a:r>
              <a:rPr lang="en-GB"/>
              <a:t>True colours award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GB" smtClean="0"/>
              <a:pPr rtl="0"/>
              <a:t>5</a:t>
            </a:fld>
            <a:endParaRPr lang="en-GB"/>
          </a:p>
        </p:txBody>
      </p:sp>
      <p:pic>
        <p:nvPicPr>
          <p:cNvPr id="2050" name="Picture 2" descr="British Association of Critical Care Nurses">
            <a:extLst>
              <a:ext uri="{FF2B5EF4-FFF2-40B4-BE49-F238E27FC236}">
                <a16:creationId xmlns:a16="http://schemas.microsoft.com/office/drawing/2014/main" id="{CED27105-B56F-102A-98F3-6EBD84B85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470" y="76199"/>
            <a:ext cx="2598767" cy="12676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>
            <a:extLst>
              <a:ext uri="{FF2B5EF4-FFF2-40B4-BE49-F238E27FC236}">
                <a16:creationId xmlns:a16="http://schemas.microsoft.com/office/drawing/2014/main" id="{EBD3EBF8-4A9B-37F1-0111-05ED7D5548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0854" y="149361"/>
            <a:ext cx="1738745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Image result for ice cream van">
            <a:extLst>
              <a:ext uri="{FF2B5EF4-FFF2-40B4-BE49-F238E27FC236}">
                <a16:creationId xmlns:a16="http://schemas.microsoft.com/office/drawing/2014/main" id="{D1ECE7E8-2DD3-E82E-8FEC-D4141EFBAB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609" y="1874522"/>
            <a:ext cx="2412520" cy="16043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Image result for shoulder massage">
            <a:extLst>
              <a:ext uri="{FF2B5EF4-FFF2-40B4-BE49-F238E27FC236}">
                <a16:creationId xmlns:a16="http://schemas.microsoft.com/office/drawing/2014/main" id="{C84CBC2F-098E-72DC-FADD-045F4BB46A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574" y="1853555"/>
            <a:ext cx="2112714" cy="1447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Image result for glass  of smoothie">
            <a:extLst>
              <a:ext uri="{FF2B5EF4-FFF2-40B4-BE49-F238E27FC236}">
                <a16:creationId xmlns:a16="http://schemas.microsoft.com/office/drawing/2014/main" id="{10C3662D-8FA6-92A2-05A4-44E23F7EE7C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27" b="5152"/>
          <a:stretch/>
        </p:blipFill>
        <p:spPr bwMode="auto">
          <a:xfrm>
            <a:off x="304473" y="1691640"/>
            <a:ext cx="1340432" cy="1843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 descr="Image result for cream tea">
            <a:extLst>
              <a:ext uri="{FF2B5EF4-FFF2-40B4-BE49-F238E27FC236}">
                <a16:creationId xmlns:a16="http://schemas.microsoft.com/office/drawing/2014/main" id="{4D665B96-5C62-F707-5CE7-7D0132CA10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2868" y="3673515"/>
            <a:ext cx="2006869" cy="1364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0" name="Picture 12" descr="Image result for breathwork">
            <a:extLst>
              <a:ext uri="{FF2B5EF4-FFF2-40B4-BE49-F238E27FC236}">
                <a16:creationId xmlns:a16="http://schemas.microsoft.com/office/drawing/2014/main" id="{52DAF92D-0AE9-51AC-E497-F762336E3FF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30" r="21091"/>
          <a:stretch/>
        </p:blipFill>
        <p:spPr bwMode="auto">
          <a:xfrm>
            <a:off x="9925450" y="1948354"/>
            <a:ext cx="1807649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Rise of High-Quality Coffee Experiences ...">
            <a:extLst>
              <a:ext uri="{FF2B5EF4-FFF2-40B4-BE49-F238E27FC236}">
                <a16:creationId xmlns:a16="http://schemas.microsoft.com/office/drawing/2014/main" id="{0F73B6A9-CAA4-C506-8D96-3F8DC5C696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9454" y="1730353"/>
            <a:ext cx="2011837" cy="1506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hocolate Easter Eggs in Colorful Foil ...">
            <a:extLst>
              <a:ext uri="{FF2B5EF4-FFF2-40B4-BE49-F238E27FC236}">
                <a16:creationId xmlns:a16="http://schemas.microsoft.com/office/drawing/2014/main" id="{919F4AFB-14FF-CC7D-0340-27C585C7132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245" b="19609"/>
          <a:stretch/>
        </p:blipFill>
        <p:spPr bwMode="auto">
          <a:xfrm>
            <a:off x="7931082" y="3787040"/>
            <a:ext cx="2619375" cy="9612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Gratitude Journal | Quarto At A Glance ...">
            <a:extLst>
              <a:ext uri="{FF2B5EF4-FFF2-40B4-BE49-F238E27FC236}">
                <a16:creationId xmlns:a16="http://schemas.microsoft.com/office/drawing/2014/main" id="{F480A4C6-DE56-F4E1-0BDE-B70DE99149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344" y="3787040"/>
            <a:ext cx="1166135" cy="16412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Calming Corner Posters Calm Corner Sign ...">
            <a:extLst>
              <a:ext uri="{FF2B5EF4-FFF2-40B4-BE49-F238E27FC236}">
                <a16:creationId xmlns:a16="http://schemas.microsoft.com/office/drawing/2014/main" id="{4AB7CECB-E438-245C-BFE7-445247724F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19" t="6876" r="14138"/>
          <a:stretch/>
        </p:blipFill>
        <p:spPr bwMode="auto">
          <a:xfrm>
            <a:off x="2662518" y="3429000"/>
            <a:ext cx="1579005" cy="18982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Title 953">
            <a:extLst>
              <a:ext uri="{FF2B5EF4-FFF2-40B4-BE49-F238E27FC236}">
                <a16:creationId xmlns:a16="http://schemas.microsoft.com/office/drawing/2014/main" id="{7E55856D-8731-4D07-B99E-5270A3B01D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875" y="704088"/>
            <a:ext cx="9050253" cy="640080"/>
          </a:xfrm>
        </p:spPr>
        <p:txBody>
          <a:bodyPr rtlCol="0">
            <a:normAutofit fontScale="90000"/>
          </a:bodyPr>
          <a:lstStyle/>
          <a:p>
            <a:pPr rtl="0"/>
            <a:r>
              <a:rPr lang="en-GB"/>
              <a:t>Quality improvement </a:t>
            </a:r>
            <a:br>
              <a:rPr lang="en-GB"/>
            </a:br>
            <a:r>
              <a:rPr lang="en-GB"/>
              <a:t>projects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DF4D42A-3F39-4699-9C9C-91BBC8C722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8437" y="2644558"/>
            <a:ext cx="3283528" cy="2567007"/>
          </a:xfrm>
        </p:spPr>
        <p:txBody>
          <a:bodyPr rtlCol="0"/>
          <a:lstStyle/>
          <a:p>
            <a:pPr rtl="0">
              <a:lnSpc>
                <a:spcPct val="150000"/>
              </a:lnSpc>
            </a:pPr>
            <a:r>
              <a:rPr lang="en-GB" sz="3600"/>
              <a:t>Wellbeing Conversations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38ACC23-C522-4E38-9FC4-D46CF2EA156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509481" y="2076519"/>
            <a:ext cx="3200400" cy="2869553"/>
          </a:xfrm>
        </p:spPr>
        <p:txBody>
          <a:bodyPr rtlCol="0"/>
          <a:lstStyle/>
          <a:p>
            <a:pPr rtl="0">
              <a:lnSpc>
                <a:spcPct val="150000"/>
              </a:lnSpc>
            </a:pPr>
            <a:r>
              <a:rPr lang="en-GB" sz="3600"/>
              <a:t>Support following extended leave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9C3E93EF-EBD0-4425-843B-18F5AFCAF3C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33163" y="2450593"/>
            <a:ext cx="3200400" cy="2567009"/>
          </a:xfrm>
        </p:spPr>
        <p:txBody>
          <a:bodyPr rtlCol="0"/>
          <a:lstStyle/>
          <a:p>
            <a:pPr rtl="0">
              <a:lnSpc>
                <a:spcPct val="150000"/>
              </a:lnSpc>
            </a:pPr>
            <a:r>
              <a:rPr lang="en-GB" sz="3600"/>
              <a:t>Support for movement to the ward</a:t>
            </a:r>
          </a:p>
        </p:txBody>
      </p:sp>
      <p:sp>
        <p:nvSpPr>
          <p:cNvPr id="72" name="Slide Number Placeholder 71">
            <a:extLst>
              <a:ext uri="{FF2B5EF4-FFF2-40B4-BE49-F238E27FC236}">
                <a16:creationId xmlns:a16="http://schemas.microsoft.com/office/drawing/2014/main" id="{2AB505C4-815E-4F7D-B0E9-365B0D06C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GB" smtClean="0"/>
              <a:pPr rtl="0"/>
              <a:t>6</a:t>
            </a:fld>
            <a:endParaRPr lang="en-GB"/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AAF708BA-2A65-9FDE-35FC-EE0C51DA16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0854" y="149361"/>
            <a:ext cx="1738745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6704980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29644" y="685847"/>
            <a:ext cx="4776355" cy="1325563"/>
          </a:xfrm>
        </p:spPr>
        <p:txBody>
          <a:bodyPr rtlCol="0"/>
          <a:lstStyle/>
          <a:p>
            <a:pPr algn="ctr" rtl="0"/>
            <a:r>
              <a:rPr lang="en-GB"/>
              <a:t>Team wellbeing</a:t>
            </a:r>
            <a:br>
              <a:rPr lang="en-GB"/>
            </a:br>
            <a:r>
              <a:rPr lang="en-GB"/>
              <a:t>days</a:t>
            </a:r>
          </a:p>
        </p:txBody>
      </p:sp>
      <p:sp>
        <p:nvSpPr>
          <p:cNvPr id="26" name="Slide Number Placeholder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GB" smtClean="0"/>
              <a:pPr rtl="0"/>
              <a:t>7</a:t>
            </a:fld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14BBEAF-B516-45F4-9EF6-A9F65111580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7681" y="2148299"/>
            <a:ext cx="5486400" cy="3483574"/>
          </a:xfrm>
        </p:spPr>
        <p:txBody>
          <a:bodyPr vert="horz" lIns="91440" tIns="45720" rIns="91440" bIns="45720" rtlCol="0" anchor="t">
            <a:normAutofit fontScale="85000" lnSpcReduction="20000"/>
          </a:bodyPr>
          <a:lstStyle/>
          <a:p>
            <a:pPr marL="457200" indent="-457200" rtl="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GB" sz="2800" dirty="0"/>
              <a:t>Team dynamics</a:t>
            </a:r>
          </a:p>
          <a:p>
            <a:pPr marL="457200" indent="-4572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GB" sz="2800" dirty="0"/>
              <a:t>Building resilience in the workplace</a:t>
            </a:r>
          </a:p>
          <a:p>
            <a:pPr marL="457200" indent="-457200" rtl="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GB" sz="2800" dirty="0"/>
              <a:t>Wellbeing conversations</a:t>
            </a:r>
          </a:p>
          <a:p>
            <a:pPr marL="457200" indent="-457200" rtl="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GB" sz="2800" dirty="0"/>
              <a:t>Team building</a:t>
            </a:r>
          </a:p>
          <a:p>
            <a:pPr marL="457200" indent="-457200" rtl="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GB" sz="2800" dirty="0"/>
              <a:t>Group RCS</a:t>
            </a:r>
          </a:p>
          <a:p>
            <a:pPr rtl="0"/>
            <a:endParaRPr lang="en-GB"/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04F58B6A-7C13-607A-32E6-A0781A6C49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0854" y="149361"/>
            <a:ext cx="1738745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51875" y="365125"/>
            <a:ext cx="5669280" cy="1325563"/>
          </a:xfrm>
        </p:spPr>
        <p:txBody>
          <a:bodyPr rtlCol="0">
            <a:normAutofit/>
          </a:bodyPr>
          <a:lstStyle/>
          <a:p>
            <a:pPr rtl="0"/>
            <a:r>
              <a:rPr lang="en-GB"/>
              <a:t>GROW model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350141" y="2464626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en-GB" sz="3200" b="1">
                <a:solidFill>
                  <a:schemeClr val="tx1"/>
                </a:solidFill>
              </a:rPr>
              <a:t>G</a:t>
            </a:r>
            <a:r>
              <a:rPr lang="en-GB" sz="2400">
                <a:solidFill>
                  <a:schemeClr val="tx1"/>
                </a:solidFill>
              </a:rPr>
              <a:t>OAL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50141" y="2876106"/>
            <a:ext cx="5669280" cy="640080"/>
          </a:xfrm>
        </p:spPr>
        <p:txBody>
          <a:bodyPr vert="horz" lIns="91440" tIns="45720" rIns="91440" bIns="45720" rtlCol="0" anchor="t">
            <a:normAutofit/>
          </a:bodyPr>
          <a:lstStyle/>
          <a:p>
            <a:pPr rtl="0"/>
            <a:r>
              <a:rPr lang="en-GB" sz="2000"/>
              <a:t>What would you like to achieve?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358157" y="3521075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en-GB" sz="3200" b="1">
                <a:solidFill>
                  <a:schemeClr val="tx1"/>
                </a:solidFill>
              </a:rPr>
              <a:t>R</a:t>
            </a:r>
            <a:r>
              <a:rPr lang="en-GB" sz="2400">
                <a:solidFill>
                  <a:schemeClr val="tx1"/>
                </a:solidFill>
              </a:rPr>
              <a:t>EALITY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14621F-E216-481D-9308-97B0F79B6D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358157" y="3941699"/>
            <a:ext cx="5669280" cy="365760"/>
          </a:xfrm>
        </p:spPr>
        <p:txBody>
          <a:bodyPr rtlCol="0">
            <a:normAutofit/>
          </a:bodyPr>
          <a:lstStyle/>
          <a:p>
            <a:pPr rtl="0"/>
            <a:r>
              <a:rPr lang="en-GB" sz="2000"/>
              <a:t>What is the current situation?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9243144-E2F2-49CE-BDE1-6E00A2555F9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359419" y="4481195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en-GB" sz="3200" b="1">
                <a:solidFill>
                  <a:schemeClr val="tx1"/>
                </a:solidFill>
              </a:rPr>
              <a:t>O</a:t>
            </a:r>
            <a:r>
              <a:rPr lang="en-GB" sz="2400">
                <a:solidFill>
                  <a:schemeClr val="tx1"/>
                </a:solidFill>
              </a:rPr>
              <a:t>PPORTUNITY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C230641-EC34-4C9D-AC9A-13EE61C8190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359419" y="4892675"/>
            <a:ext cx="5669280" cy="365760"/>
          </a:xfrm>
        </p:spPr>
        <p:txBody>
          <a:bodyPr rtlCol="0">
            <a:normAutofit/>
          </a:bodyPr>
          <a:lstStyle/>
          <a:p>
            <a:pPr rtl="0"/>
            <a:r>
              <a:rPr lang="en-GB" sz="2000"/>
              <a:t>What could you do to achieve your goal?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06C2114-7A69-43E0-801C-F0779B58AF1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360878" y="5423027"/>
            <a:ext cx="5669280" cy="365760"/>
          </a:xfrm>
        </p:spPr>
        <p:txBody>
          <a:bodyPr rtlCol="0">
            <a:noAutofit/>
          </a:bodyPr>
          <a:lstStyle/>
          <a:p>
            <a:pPr rtl="0"/>
            <a:r>
              <a:rPr lang="en-GB" sz="3200" b="1">
                <a:solidFill>
                  <a:schemeClr val="tx1"/>
                </a:solidFill>
              </a:rPr>
              <a:t>W</a:t>
            </a:r>
            <a:r>
              <a:rPr lang="en-GB" sz="2400">
                <a:solidFill>
                  <a:schemeClr val="tx1"/>
                </a:solidFill>
              </a:rPr>
              <a:t>ILL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1018725B-A88C-41E8-8D6A-44DF7A9F132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360878" y="5852795"/>
            <a:ext cx="5669280" cy="640080"/>
          </a:xfrm>
        </p:spPr>
        <p:txBody>
          <a:bodyPr rtlCol="0">
            <a:noAutofit/>
          </a:bodyPr>
          <a:lstStyle/>
          <a:p>
            <a:pPr rtl="0"/>
            <a:r>
              <a:rPr lang="en-GB" sz="2000"/>
              <a:t>What will you do?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1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GB" smtClean="0"/>
              <a:pPr rtl="0"/>
              <a:t>8</a:t>
            </a:fld>
            <a:endParaRPr lang="en-GB"/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740F2D68-E1AE-454C-2212-B319D7A911AA}"/>
              </a:ext>
            </a:extLst>
          </p:cNvPr>
          <p:cNvSpPr txBox="1">
            <a:spLocks/>
          </p:cNvSpPr>
          <p:nvPr/>
        </p:nvSpPr>
        <p:spPr>
          <a:xfrm>
            <a:off x="5350141" y="1531286"/>
            <a:ext cx="566928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377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189" indent="0" algn="l" defTabSz="914377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indent="0" algn="l" defTabSz="914377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indent="0" algn="l" defTabSz="914377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indent="0" algn="l" defTabSz="914377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2400" b="1">
                <a:solidFill>
                  <a:schemeClr val="tx1"/>
                </a:solidFill>
              </a:rPr>
              <a:t>FRUSTRATION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90255BB7-F621-4381-F970-2AFC4AAC5D24}"/>
              </a:ext>
            </a:extLst>
          </p:cNvPr>
          <p:cNvSpPr txBox="1">
            <a:spLocks/>
          </p:cNvSpPr>
          <p:nvPr/>
        </p:nvSpPr>
        <p:spPr>
          <a:xfrm>
            <a:off x="5350141" y="1942766"/>
            <a:ext cx="5669280" cy="64008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l" defTabSz="914377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89" indent="0" algn="l" defTabSz="914377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77" indent="0" algn="l" defTabSz="914377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66" indent="0" algn="l" defTabSz="914377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54" indent="0" algn="l" defTabSz="914377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2000"/>
              <a:t>What is causing frustration at work?</a:t>
            </a:r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9ACBA057-439B-C426-003D-0664A1D819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0854" y="149361"/>
            <a:ext cx="1738745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Title 953">
            <a:extLst>
              <a:ext uri="{FF2B5EF4-FFF2-40B4-BE49-F238E27FC236}">
                <a16:creationId xmlns:a16="http://schemas.microsoft.com/office/drawing/2014/main" id="{7E55856D-8731-4D07-B99E-5270A3B01D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875" y="704088"/>
            <a:ext cx="9050253" cy="640080"/>
          </a:xfrm>
        </p:spPr>
        <p:txBody>
          <a:bodyPr rtlCol="0">
            <a:normAutofit/>
          </a:bodyPr>
          <a:lstStyle/>
          <a:p>
            <a:pPr rtl="0"/>
            <a:r>
              <a:rPr lang="en-GB"/>
              <a:t>Impact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DF4D42A-3F39-4699-9C9C-91BBC8C722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32880" y="1095185"/>
            <a:ext cx="3535333" cy="1428679"/>
          </a:xfrm>
        </p:spPr>
        <p:txBody>
          <a:bodyPr rtlCol="0"/>
          <a:lstStyle/>
          <a:p>
            <a:pPr rtl="0">
              <a:lnSpc>
                <a:spcPct val="150000"/>
              </a:lnSpc>
            </a:pPr>
            <a:r>
              <a:rPr lang="en-GB" sz="3600"/>
              <a:t>Staff Turnover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38ACC23-C522-4E38-9FC4-D46CF2EA156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224386" y="1133283"/>
            <a:ext cx="4114908" cy="1352481"/>
          </a:xfrm>
        </p:spPr>
        <p:txBody>
          <a:bodyPr rtlCol="0"/>
          <a:lstStyle/>
          <a:p>
            <a:pPr rtl="0">
              <a:lnSpc>
                <a:spcPct val="150000"/>
              </a:lnSpc>
            </a:pPr>
            <a:r>
              <a:rPr lang="en-GB" sz="3600"/>
              <a:t>Sickness absence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9C3E93EF-EBD0-4425-843B-18F5AFCAF3C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39294" y="2145495"/>
            <a:ext cx="3180261" cy="2567009"/>
          </a:xfrm>
        </p:spPr>
        <p:txBody>
          <a:bodyPr vert="horz" lIns="91440" tIns="420624" rIns="91440" bIns="45720" rtlCol="0" anchor="t">
            <a:noAutofit/>
          </a:bodyPr>
          <a:lstStyle/>
          <a:p>
            <a:pPr marL="571500" indent="-571500" algn="l" rtl="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GB" sz="2000"/>
              <a:t>Potential yearly saving of £232,656</a:t>
            </a:r>
          </a:p>
          <a:p>
            <a:pPr marL="571500" indent="-571500" algn="l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en-GB" sz="2000"/>
              <a:t>Improvements in Staff Survey results</a:t>
            </a:r>
            <a:endParaRPr lang="en-GB" sz="2000">
              <a:cs typeface="Posterama"/>
            </a:endParaRPr>
          </a:p>
          <a:p>
            <a:pPr marL="890905" lvl="2" indent="-285750">
              <a:lnSpc>
                <a:spcPct val="150000"/>
              </a:lnSpc>
              <a:buFont typeface="Wingdings" panose="020B0604020202020204" pitchFamily="34" charset="0"/>
              <a:buChar char="§"/>
            </a:pPr>
            <a:r>
              <a:rPr lang="en-GB" sz="1800"/>
              <a:t>Support at work</a:t>
            </a:r>
          </a:p>
          <a:p>
            <a:pPr marL="890905" lvl="2" indent="-285750">
              <a:lnSpc>
                <a:spcPct val="150000"/>
              </a:lnSpc>
              <a:buFont typeface="Wingdings" panose="020B0604020202020204" pitchFamily="34" charset="0"/>
              <a:buChar char="§"/>
            </a:pPr>
            <a:r>
              <a:rPr lang="en-GB" sz="1800"/>
              <a:t>Valued</a:t>
            </a:r>
          </a:p>
          <a:p>
            <a:pPr marL="147955" lvl="1">
              <a:lnSpc>
                <a:spcPct val="150000"/>
              </a:lnSpc>
            </a:pPr>
            <a:endParaRPr lang="en-GB" sz="1800"/>
          </a:p>
        </p:txBody>
      </p:sp>
      <p:sp>
        <p:nvSpPr>
          <p:cNvPr id="72" name="Slide Number Placeholder 71">
            <a:extLst>
              <a:ext uri="{FF2B5EF4-FFF2-40B4-BE49-F238E27FC236}">
                <a16:creationId xmlns:a16="http://schemas.microsoft.com/office/drawing/2014/main" id="{2AB505C4-815E-4F7D-B0E9-365B0D06C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en-GB" smtClean="0"/>
              <a:pPr rtl="0"/>
              <a:t>9</a:t>
            </a:fld>
            <a:endParaRPr lang="en-GB"/>
          </a:p>
        </p:txBody>
      </p:sp>
      <p:pic>
        <p:nvPicPr>
          <p:cNvPr id="10" name="Picture 2">
            <a:extLst>
              <a:ext uri="{FF2B5EF4-FFF2-40B4-BE49-F238E27FC236}">
                <a16:creationId xmlns:a16="http://schemas.microsoft.com/office/drawing/2014/main" id="{AAF708BA-2A65-9FDE-35FC-EE0C51DA16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0854" y="149361"/>
            <a:ext cx="1738745" cy="1725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F945CCF-D5D5-A49B-05CB-50F537F95D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2258313"/>
              </p:ext>
            </p:extLst>
          </p:nvPr>
        </p:nvGraphicFramePr>
        <p:xfrm>
          <a:off x="853848" y="2481284"/>
          <a:ext cx="2893399" cy="30616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3A547402-7D4A-F5A9-571B-F85A0F8292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9758490"/>
              </p:ext>
            </p:extLst>
          </p:nvPr>
        </p:nvGraphicFramePr>
        <p:xfrm>
          <a:off x="4650557" y="2613305"/>
          <a:ext cx="3045643" cy="32752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62852441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513_TF16411248_Win32" id="{69FCCB8E-EC84-40E3-B457-C15F1D309C0E}" vid="{CB40D9B3-67F3-40F5-9012-11B74984C60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FAB97635AE703F4BA39FE78BEEEB71FB" ma:contentTypeVersion="20" ma:contentTypeDescription="Create a new document." ma:contentTypeScope="" ma:versionID="86326f212bc154c61a85fb8ddec8a7ea">
  <xsd:schema xmlns:xsd="http://www.w3.org/2001/XMLSchema" xmlns:xs="http://www.w3.org/2001/XMLSchema" xmlns:p="http://schemas.microsoft.com/office/2006/metadata/properties" xmlns:ns2="4cc1d5af-9ec2-401f-9764-4b8e1f43630e" xmlns:ns3="dff8a206-8449-48a9-b9d3-32e29987d55a" targetNamespace="http://schemas.microsoft.com/office/2006/metadata/properties" ma:root="true" ma:fieldsID="be0fa0d6a99319ab78bab8d8871f1c69" ns2:_="" ns3:_="">
    <xsd:import namespace="4cc1d5af-9ec2-401f-9764-4b8e1f43630e"/>
    <xsd:import namespace="dff8a206-8449-48a9-b9d3-32e29987d55a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2:SharedWithUsers" minOccurs="0"/>
                <xsd:element ref="ns2:SharedWithDetails" minOccurs="0"/>
                <xsd:element ref="ns2:LastSharedByUser" minOccurs="0"/>
                <xsd:element ref="ns2:LastSharedByTime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  <xsd:element ref="ns3:MediaLengthInSeconds" minOccurs="0"/>
                <xsd:element ref="ns3:lcf76f155ced4ddcb4097134ff3c332f" minOccurs="0"/>
                <xsd:element ref="ns2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cc1d5af-9ec2-401f-9764-4b8e1f43630e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11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description="" ma:internalName="LastSharedByUser" ma:readOnly="true">
      <xsd:simpleType>
        <xsd:restriction base="dms:Note">
          <xsd:maxLength value="255"/>
        </xsd:restriction>
      </xsd:simpleType>
    </xsd:element>
    <xsd:element name="LastSharedByTime" ma:index="14" nillable="true" ma:displayName="Last Shared By Time" ma:description="" ma:internalName="LastSharedByTime" ma:readOnly="true">
      <xsd:simpleType>
        <xsd:restriction base="dms:DateTime"/>
      </xsd:simpleType>
    </xsd:element>
    <xsd:element name="TaxCatchAll" ma:index="28" nillable="true" ma:displayName="Taxonomy Catch All Column" ma:hidden="true" ma:list="{0527f014-4097-48b8-a236-ca29e644db8b}" ma:internalName="TaxCatchAll" ma:showField="CatchAllData" ma:web="4cc1d5af-9ec2-401f-9764-4b8e1f43630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ff8a206-8449-48a9-b9d3-32e29987d55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5" nillable="true" ma:displayName="MediaServiceMetadata" ma:description="" ma:hidden="true" ma:internalName="MediaServiceMetadata" ma:readOnly="true">
      <xsd:simpleType>
        <xsd:restriction base="dms:Note"/>
      </xsd:simpleType>
    </xsd:element>
    <xsd:element name="MediaServiceFastMetadata" ma:index="16" nillable="true" ma:displayName="MediaServiceFastMetadata" ma:description="" ma:hidden="true" ma:internalName="MediaServiceFastMetadata" ma:readOnly="true">
      <xsd:simpleType>
        <xsd:restriction base="dms:Note"/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  <xsd:element name="MediaServiceOCR" ma:index="18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9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20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21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22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3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24" nillable="true" ma:displayName="Location" ma:internalName="MediaServiceLocation" ma:readOnly="true">
      <xsd:simpleType>
        <xsd:restriction base="dms:Text"/>
      </xsd:simpleType>
    </xsd:element>
    <xsd:element name="MediaLengthInSeconds" ma:index="25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7" nillable="true" ma:taxonomy="true" ma:internalName="lcf76f155ced4ddcb4097134ff3c332f" ma:taxonomyFieldName="MediaServiceImageTags" ma:displayName="Image Tags" ma:readOnly="false" ma:fieldId="{5cf76f15-5ced-4ddc-b409-7134ff3c332f}" ma:taxonomyMulti="true" ma:sspId="15bf1aff-2095-4329-ab1f-3dcf7090420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9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30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4cc1d5af-9ec2-401f-9764-4b8e1f43630e" xsi:nil="true"/>
    <lcf76f155ced4ddcb4097134ff3c332f xmlns="dff8a206-8449-48a9-b9d3-32e29987d55a">
      <Terms xmlns="http://schemas.microsoft.com/office/infopath/2007/PartnerControls"/>
    </lcf76f155ced4ddcb4097134ff3c332f>
    <_dlc_DocId xmlns="4cc1d5af-9ec2-401f-9764-4b8e1f43630e">DV6FPVU3AH3X-1503074018-6687</_dlc_DocId>
    <_dlc_DocIdUrl xmlns="4cc1d5af-9ec2-401f-9764-4b8e1f43630e">
      <Url>https://echoevents.sharepoint.com/sites/BACCN/_layouts/15/DocIdRedir.aspx?ID=DV6FPVU3AH3X-1503074018-6687</Url>
      <Description>DV6FPVU3AH3X-1503074018-6687</Description>
    </_dlc_DocIdUrl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Props1.xml><?xml version="1.0" encoding="utf-8"?>
<ds:datastoreItem xmlns:ds="http://schemas.openxmlformats.org/officeDocument/2006/customXml" ds:itemID="{216E8808-B366-4577-A59A-5C22E1D76C13}"/>
</file>

<file path=customXml/itemProps2.xml><?xml version="1.0" encoding="utf-8"?>
<ds:datastoreItem xmlns:ds="http://schemas.openxmlformats.org/officeDocument/2006/customXml" ds:itemID="{F7069D1F-6C1F-4FA3-8CCB-EA801E558BEC}">
  <ds:schemaRefs>
    <ds:schemaRef ds:uri="58b241f0-c181-42d5-839a-5e9ae10f42c8"/>
    <ds:schemaRef ds:uri="5fcde14c-a1ff-41f1-a210-ce352d4e962b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7885FB4C-2721-4657-AB99-364433121F03}"/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{6130E0DB-E860-4FEE-9B7E-08EC84951769}tf16411248_win32</Template>
  <Application>Microsoft Office PowerPoint</Application>
  <PresentationFormat>Widescreen</PresentationFormat>
  <Slides>9</Slides>
  <Notes>9</Notes>
  <HiddenSlides>0</HiddenSlide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0" baseType="lpstr">
      <vt:lpstr>Office Theme</vt:lpstr>
      <vt:lpstr>PNA Role -  Vision to Reality</vt:lpstr>
      <vt:lpstr>Where it started</vt:lpstr>
      <vt:lpstr>Implementation strategy</vt:lpstr>
      <vt:lpstr>Wellbeing Wednesdays</vt:lpstr>
      <vt:lpstr>True colours award</vt:lpstr>
      <vt:lpstr>Quality improvement  projects</vt:lpstr>
      <vt:lpstr>Team wellbeing days</vt:lpstr>
      <vt:lpstr>GROW model</vt:lpstr>
      <vt:lpstr>Impact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PNA Role -  Vision to Reality</dc:title>
  <dc:creator>POLLITT, Amy (SHEFFIELD TEACHING HOSPITALS NHS FOUNDATION TRUST)</dc:creator>
  <cp:revision>5</cp:revision>
  <dcterms:created xsi:type="dcterms:W3CDTF">2024-08-21T18:03:44Z</dcterms:created>
  <dcterms:modified xsi:type="dcterms:W3CDTF">2024-09-12T08:13:11Z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0x010100FAB97635AE703F4BA39FE78BEEEB71FB</vt:lpwstr>
  </property>
  <property fmtid="{D5CDD505-2E9C-101B-9397-08002B2CF9AE}" pid="3" name="_dlc_DocIdItemGuid">
    <vt:lpwstr>05c50ca1-445a-403c-aa2d-f3ccc19888e7</vt:lpwstr>
  </property>
  <property fmtid="{D5CDD505-2E9C-101B-9397-08002B2CF9AE}" pid="4" name="MediaServiceImageTags">
    <vt:lpwstr/>
  </property>
</Properties>
</file>