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138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dirty="0"/>
              <a:t>Chart</a:t>
            </a:r>
            <a:r>
              <a:rPr lang="en-GB" sz="1600" baseline="0" dirty="0"/>
              <a:t> </a:t>
            </a:r>
            <a:endParaRPr lang="en-GB" sz="1600" dirty="0"/>
          </a:p>
        </c:rich>
      </c:tx>
      <c:layout>
        <c:manualLayout>
          <c:xMode val="edge"/>
          <c:yMode val="edge"/>
          <c:x val="0.10010788561619514"/>
          <c:y val="3.058495043760570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299618882926052"/>
          <c:y val="0.17530823391008002"/>
          <c:w val="0.49384971718118276"/>
          <c:h val="0.62578746136634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80-4199-9AB6-5FB0789928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80-4199-9AB6-5FB07899281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80-4199-9AB6-5FB078992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791192"/>
        <c:axId val="74790800"/>
      </c:barChart>
      <c:catAx>
        <c:axId val="74791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4790800"/>
        <c:crosses val="autoZero"/>
        <c:auto val="1"/>
        <c:lblAlgn val="ctr"/>
        <c:lblOffset val="100"/>
        <c:noMultiLvlLbl val="0"/>
      </c:catAx>
      <c:valAx>
        <c:axId val="747908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791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782554353864068"/>
          <c:y val="0.3361987556938118"/>
          <c:w val="0.18263575289020173"/>
          <c:h val="0.28359696144872792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28052-CF74-46D0-B2DA-07C9195254BA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DDD9A-69BC-4E4D-B496-EAA7BF7167A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08012" y="200472"/>
            <a:ext cx="6633356" cy="144016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70030" y="342902"/>
            <a:ext cx="50765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Your Poster Title</a:t>
            </a:r>
          </a:p>
          <a:p>
            <a:r>
              <a:rPr lang="en-GB" sz="2400" dirty="0"/>
              <a:t>Names of authors &amp; affiliations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8012" y="1736643"/>
            <a:ext cx="1538790" cy="42484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1700808" y="1736643"/>
            <a:ext cx="1674186" cy="3600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1700808" y="5409050"/>
            <a:ext cx="1674186" cy="42484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3501008" y="1736643"/>
            <a:ext cx="3168352" cy="79208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08012" y="1832654"/>
            <a:ext cx="1376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Introduction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0838" y="1832654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Method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88840" y="555306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Results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7032" y="1880659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Conclusions &amp; Discussions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08012" y="6057122"/>
            <a:ext cx="1512168" cy="362305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219342" y="6071695"/>
            <a:ext cx="1242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Key Messages</a:t>
            </a:r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3225869284"/>
              </p:ext>
            </p:extLst>
          </p:nvPr>
        </p:nvGraphicFramePr>
        <p:xfrm>
          <a:off x="3378333" y="6032152"/>
          <a:ext cx="367240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149080" y="426618"/>
            <a:ext cx="2592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1" dirty="0"/>
              <a:t>BACCN Conference 2023</a:t>
            </a:r>
            <a:br>
              <a:rPr lang="en-GB" sz="1400" b="1" dirty="0"/>
            </a:br>
            <a:r>
              <a:rPr lang="en-GB" sz="1400" dirty="0"/>
              <a:t>11 &amp; 12 September</a:t>
            </a:r>
            <a:br>
              <a:rPr lang="en-GB" sz="1400" dirty="0"/>
            </a:br>
            <a:r>
              <a:rPr lang="en-GB" sz="1400" dirty="0"/>
              <a:t>Nottingham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8032" y="2645299"/>
            <a:ext cx="1700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Add text here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50677" y="2639063"/>
            <a:ext cx="1700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Add text here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016224" y="6168040"/>
            <a:ext cx="1700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Add text here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65104" y="3259845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Add text here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0030" y="7328297"/>
            <a:ext cx="1700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Add text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c1d5af-9ec2-401f-9764-4b8e1f43630e">DV6FPVU3AH3X-1-27132</_dlc_DocId>
    <_dlc_DocIdUrl xmlns="4cc1d5af-9ec2-401f-9764-4b8e1f43630e">
      <Url>https://echoevents.sharepoint.com/sites/BACCN/_layouts/15/DocIdRedir.aspx?ID=DV6FPVU3AH3X-1-27132</Url>
      <Description>DV6FPVU3AH3X-1-27132</Description>
    </_dlc_DocIdUrl>
    <TaxCatchAll xmlns="4cc1d5af-9ec2-401f-9764-4b8e1f43630e" xsi:nil="true"/>
    <lcf76f155ced4ddcb4097134ff3c332f xmlns="b78a452d-3a0f-497c-b1b7-d27eaaabd5d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A5DF3D15FDD24B8A75B2071489B98A" ma:contentTypeVersion="17" ma:contentTypeDescription="Create a new document." ma:contentTypeScope="" ma:versionID="72fc98a1df09c685b5c91fc334f05767">
  <xsd:schema xmlns:xsd="http://www.w3.org/2001/XMLSchema" xmlns:xs="http://www.w3.org/2001/XMLSchema" xmlns:p="http://schemas.microsoft.com/office/2006/metadata/properties" xmlns:ns2="4cc1d5af-9ec2-401f-9764-4b8e1f43630e" xmlns:ns3="b78a452d-3a0f-497c-b1b7-d27eaaabd5d3" targetNamespace="http://schemas.microsoft.com/office/2006/metadata/properties" ma:root="true" ma:fieldsID="22e14cac5c9470a63f4016b48413d748" ns2:_="" ns3:_="">
    <xsd:import namespace="4cc1d5af-9ec2-401f-9764-4b8e1f43630e"/>
    <xsd:import namespace="b78a452d-3a0f-497c-b1b7-d27eaaabd5d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1d5af-9ec2-401f-9764-4b8e1f43630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internalName="SharingHintHash" ma:readOnly="true">
      <xsd:simpleType>
        <xsd:restriction base="dms:Text"/>
      </xsd:simpleType>
    </xsd:element>
    <xsd:element name="TaxCatchAll" ma:index="27" nillable="true" ma:displayName="Taxonomy Catch All Column" ma:hidden="true" ma:list="{0527f014-4097-48b8-a236-ca29e644db8b}" ma:internalName="TaxCatchAll" ma:showField="CatchAllData" ma:web="4cc1d5af-9ec2-401f-9764-4b8e1f4363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a452d-3a0f-497c-b1b7-d27eaaabd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15bf1aff-2095-4329-ab1f-3dcf709042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141FAC-7137-4B46-8555-6E3CB4D8503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A19A717-8BAD-4A80-AEE9-106EE6217696}">
  <ds:schemaRefs>
    <ds:schemaRef ds:uri="http://purl.org/dc/terms/"/>
    <ds:schemaRef ds:uri="http://schemas.openxmlformats.org/package/2006/metadata/core-properties"/>
    <ds:schemaRef ds:uri="b78a452d-3a0f-497c-b1b7-d27eaaabd5d3"/>
    <ds:schemaRef ds:uri="http://schemas.microsoft.com/office/2006/documentManagement/types"/>
    <ds:schemaRef ds:uri="http://schemas.microsoft.com/office/infopath/2007/PartnerControls"/>
    <ds:schemaRef ds:uri="4cc1d5af-9ec2-401f-9764-4b8e1f43630e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8AE64A-A59C-42B3-A194-41FAD5FBB4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1d5af-9ec2-401f-9764-4b8e1f43630e"/>
    <ds:schemaRef ds:uri="b78a452d-3a0f-497c-b1b7-d27eaaabd5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4E37FAF-4271-4921-9DE7-C3F2ED9682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42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claire</dc:creator>
  <cp:lastModifiedBy>Dorothy Inverarity</cp:lastModifiedBy>
  <cp:revision>17</cp:revision>
  <dcterms:created xsi:type="dcterms:W3CDTF">2014-03-19T09:57:19Z</dcterms:created>
  <dcterms:modified xsi:type="dcterms:W3CDTF">2023-06-26T16:48:06Z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0x0101002EA5DF3D15FDD24B8A75B2071489B98A</vt:lpwstr>
  </property>
  <property fmtid="{D5CDD505-2E9C-101B-9397-08002B2CF9AE}" pid="3" name="_dlc_DocIdItemGuid">
    <vt:lpwstr>f1f597eb-6501-4623-a7ce-ce4afd2c8bea</vt:lpwstr>
  </property>
</Properties>
</file>