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7" r:id="rId6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3138" y="7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1.xml"/><Relationship Id="rId10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33-4F66-AAD4-0742F77E5E1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C33-4F66-AAD4-0742F77E5E1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C33-4F66-AAD4-0742F77E5E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93990976"/>
        <c:axId val="293990584"/>
      </c:barChart>
      <c:catAx>
        <c:axId val="29399097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50"/>
            </a:pPr>
            <a:endParaRPr lang="en-US"/>
          </a:p>
        </c:txPr>
        <c:crossAx val="293990584"/>
        <c:crosses val="autoZero"/>
        <c:auto val="1"/>
        <c:lblAlgn val="ctr"/>
        <c:lblOffset val="100"/>
        <c:noMultiLvlLbl val="0"/>
      </c:catAx>
      <c:valAx>
        <c:axId val="29399058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2939909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en-US" sz="1400" dirty="0"/>
              <a:t>Title</a:t>
            </a:r>
          </a:p>
        </c:rich>
      </c:tx>
      <c:layout>
        <c:manualLayout>
          <c:xMode val="edge"/>
          <c:yMode val="edge"/>
          <c:x val="7.2854026489318505E-2"/>
          <c:y val="8.1662423981876425E-2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8.2000000000000011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1F6-4E25-82BD-404ECC41AD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4109945352799913"/>
          <c:y val="0.30203519053438505"/>
          <c:w val="0.24794320683657753"/>
          <c:h val="0.50293858422528981"/>
        </c:manualLayout>
      </c:layout>
      <c:overlay val="0"/>
      <c:txPr>
        <a:bodyPr/>
        <a:lstStyle/>
        <a:p>
          <a:pPr>
            <a:defRPr sz="105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E87C2-E2A2-404E-B7D3-B912EAC9F16C}" type="datetimeFigureOut">
              <a:rPr lang="en-GB" smtClean="0"/>
              <a:t>26/06/2023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B4553-FAF7-421C-8DD0-3E5D01EBCF9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E87C2-E2A2-404E-B7D3-B912EAC9F16C}" type="datetimeFigureOut">
              <a:rPr lang="en-GB" smtClean="0"/>
              <a:t>26/06/2023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B4553-FAF7-421C-8DD0-3E5D01EBCF9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E87C2-E2A2-404E-B7D3-B912EAC9F16C}" type="datetimeFigureOut">
              <a:rPr lang="en-GB" smtClean="0"/>
              <a:t>26/06/2023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B4553-FAF7-421C-8DD0-3E5D01EBCF9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E87C2-E2A2-404E-B7D3-B912EAC9F16C}" type="datetimeFigureOut">
              <a:rPr lang="en-GB" smtClean="0"/>
              <a:t>26/06/2023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B4553-FAF7-421C-8DD0-3E5D01EBCF9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E87C2-E2A2-404E-B7D3-B912EAC9F16C}" type="datetimeFigureOut">
              <a:rPr lang="en-GB" smtClean="0"/>
              <a:t>26/06/2023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B4553-FAF7-421C-8DD0-3E5D01EBCF9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E87C2-E2A2-404E-B7D3-B912EAC9F16C}" type="datetimeFigureOut">
              <a:rPr lang="en-GB" smtClean="0"/>
              <a:t>26/06/2023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B4553-FAF7-421C-8DD0-3E5D01EBCF9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E87C2-E2A2-404E-B7D3-B912EAC9F16C}" type="datetimeFigureOut">
              <a:rPr lang="en-GB" smtClean="0"/>
              <a:t>26/06/2023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B4553-FAF7-421C-8DD0-3E5D01EBCF9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E87C2-E2A2-404E-B7D3-B912EAC9F16C}" type="datetimeFigureOut">
              <a:rPr lang="en-GB" smtClean="0"/>
              <a:t>26/06/2023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B4553-FAF7-421C-8DD0-3E5D01EBCF9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E87C2-E2A2-404E-B7D3-B912EAC9F16C}" type="datetimeFigureOut">
              <a:rPr lang="en-GB" smtClean="0"/>
              <a:t>26/06/2023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B4553-FAF7-421C-8DD0-3E5D01EBCF9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E87C2-E2A2-404E-B7D3-B912EAC9F16C}" type="datetimeFigureOut">
              <a:rPr lang="en-GB" smtClean="0"/>
              <a:t>26/06/2023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B4553-FAF7-421C-8DD0-3E5D01EBCF9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E87C2-E2A2-404E-B7D3-B912EAC9F16C}" type="datetimeFigureOut">
              <a:rPr lang="en-GB" smtClean="0"/>
              <a:t>26/06/2023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B4553-FAF7-421C-8DD0-3E5D01EBCF9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0E87C2-E2A2-404E-B7D3-B912EAC9F16C}" type="datetimeFigureOut">
              <a:rPr lang="en-GB" smtClean="0"/>
              <a:t>26/06/2023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B4553-FAF7-421C-8DD0-3E5D01EBCF97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/>
          <p:cNvSpPr/>
          <p:nvPr/>
        </p:nvSpPr>
        <p:spPr>
          <a:xfrm>
            <a:off x="0" y="-15552"/>
            <a:ext cx="6858000" cy="140364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340768" y="-15552"/>
            <a:ext cx="439248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Your Poster Title</a:t>
            </a:r>
          </a:p>
          <a:p>
            <a:pPr algn="ctr"/>
            <a:r>
              <a:rPr lang="en-GB" sz="2000" dirty="0"/>
              <a:t>Names of authors &amp; affiliations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4623" y="1616630"/>
            <a:ext cx="14401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accent1">
                    <a:lumMod val="75000"/>
                  </a:schemeClr>
                </a:solidFill>
              </a:rPr>
              <a:t>Introduction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700808" y="1616630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accent1">
                    <a:lumMod val="75000"/>
                  </a:schemeClr>
                </a:solidFill>
              </a:rPr>
              <a:t>Method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537012" y="1616630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accent1">
                    <a:lumMod val="75000"/>
                  </a:schemeClr>
                </a:solidFill>
              </a:rPr>
              <a:t>Results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4016" y="6825208"/>
            <a:ext cx="31863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accent1">
                    <a:lumMod val="75000"/>
                  </a:schemeClr>
                </a:solidFill>
              </a:rPr>
              <a:t>Conclusions &amp; Key Points</a:t>
            </a:r>
          </a:p>
        </p:txBody>
      </p:sp>
      <p:graphicFrame>
        <p:nvGraphicFramePr>
          <p:cNvPr id="28" name="Chart 27"/>
          <p:cNvGraphicFramePr/>
          <p:nvPr>
            <p:extLst>
              <p:ext uri="{D42A27DB-BD31-4B8C-83A1-F6EECF244321}">
                <p14:modId xmlns:p14="http://schemas.microsoft.com/office/powerpoint/2010/main" val="262130389"/>
              </p:ext>
            </p:extLst>
          </p:nvPr>
        </p:nvGraphicFramePr>
        <p:xfrm>
          <a:off x="3645024" y="4016896"/>
          <a:ext cx="2880320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9" name="Chart 28"/>
          <p:cNvGraphicFramePr/>
          <p:nvPr>
            <p:extLst>
              <p:ext uri="{D42A27DB-BD31-4B8C-83A1-F6EECF244321}">
                <p14:modId xmlns:p14="http://schemas.microsoft.com/office/powerpoint/2010/main" val="4062833126"/>
              </p:ext>
            </p:extLst>
          </p:nvPr>
        </p:nvGraphicFramePr>
        <p:xfrm>
          <a:off x="3573016" y="6778462"/>
          <a:ext cx="3230978" cy="17749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1916832" y="829380"/>
            <a:ext cx="3420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BACCN Conference 2023</a:t>
            </a:r>
            <a:br>
              <a:rPr lang="en-GB" sz="1400" b="1" dirty="0"/>
            </a:br>
            <a:r>
              <a:rPr lang="en-GB" sz="1400" dirty="0"/>
              <a:t>11 &amp; 12 September, Nottingham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1700808" y="1712640"/>
            <a:ext cx="0" cy="475252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0" y="1388097"/>
            <a:ext cx="6858000" cy="96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7" name="Straight Connector 26"/>
          <p:cNvCxnSpPr/>
          <p:nvPr/>
        </p:nvCxnSpPr>
        <p:spPr>
          <a:xfrm>
            <a:off x="3501008" y="1712640"/>
            <a:ext cx="0" cy="475252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3617640" y="2491759"/>
            <a:ext cx="32403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Add text here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749723" y="2491759"/>
            <a:ext cx="1728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Add text here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2394" y="2491759"/>
            <a:ext cx="16021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Add text here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44016" y="7307779"/>
            <a:ext cx="3933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Text to be added here</a:t>
            </a:r>
          </a:p>
        </p:txBody>
      </p:sp>
      <p:sp>
        <p:nvSpPr>
          <p:cNvPr id="47" name="Rectangle 46"/>
          <p:cNvSpPr/>
          <p:nvPr/>
        </p:nvSpPr>
        <p:spPr>
          <a:xfrm>
            <a:off x="116632" y="5160318"/>
            <a:ext cx="1440160" cy="130485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404665" y="5313041"/>
            <a:ext cx="8595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Insert </a:t>
            </a:r>
            <a:r>
              <a:rPr lang="en-GB" sz="1400" dirty="0" err="1"/>
              <a:t>pic</a:t>
            </a:r>
            <a:endParaRPr lang="en-GB" sz="1400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E1AE984-CADD-4764-8817-9B24C9B16E9E}"/>
              </a:ext>
            </a:extLst>
          </p:cNvPr>
          <p:cNvCxnSpPr>
            <a:cxnSpLocks/>
          </p:cNvCxnSpPr>
          <p:nvPr/>
        </p:nvCxnSpPr>
        <p:spPr>
          <a:xfrm>
            <a:off x="147632" y="6681192"/>
            <a:ext cx="637771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cc1d5af-9ec2-401f-9764-4b8e1f43630e">DV6FPVU3AH3X-1-27131</_dlc_DocId>
    <_dlc_DocIdUrl xmlns="4cc1d5af-9ec2-401f-9764-4b8e1f43630e">
      <Url>https://echoevents.sharepoint.com/sites/BACCN/_layouts/15/DocIdRedir.aspx?ID=DV6FPVU3AH3X-1-27131</Url>
      <Description>DV6FPVU3AH3X-1-27131</Description>
    </_dlc_DocIdUrl>
    <TaxCatchAll xmlns="4cc1d5af-9ec2-401f-9764-4b8e1f43630e" xsi:nil="true"/>
    <lcf76f155ced4ddcb4097134ff3c332f xmlns="b78a452d-3a0f-497c-b1b7-d27eaaabd5d3">
      <Terms xmlns="http://schemas.microsoft.com/office/infopath/2007/PartnerControls"/>
    </lcf76f155ced4ddcb4097134ff3c332f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A5DF3D15FDD24B8A75B2071489B98A" ma:contentTypeVersion="17" ma:contentTypeDescription="Create a new document." ma:contentTypeScope="" ma:versionID="72fc98a1df09c685b5c91fc334f05767">
  <xsd:schema xmlns:xsd="http://www.w3.org/2001/XMLSchema" xmlns:xs="http://www.w3.org/2001/XMLSchema" xmlns:p="http://schemas.microsoft.com/office/2006/metadata/properties" xmlns:ns2="4cc1d5af-9ec2-401f-9764-4b8e1f43630e" xmlns:ns3="b78a452d-3a0f-497c-b1b7-d27eaaabd5d3" targetNamespace="http://schemas.microsoft.com/office/2006/metadata/properties" ma:root="true" ma:fieldsID="22e14cac5c9470a63f4016b48413d748" ns2:_="" ns3:_="">
    <xsd:import namespace="4cc1d5af-9ec2-401f-9764-4b8e1f43630e"/>
    <xsd:import namespace="b78a452d-3a0f-497c-b1b7-d27eaaabd5d3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c1d5af-9ec2-401f-9764-4b8e1f43630e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1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Sharing Hint Hash" ma:description="" ma:internalName="SharingHintHash" ma:readOnly="true">
      <xsd:simpleType>
        <xsd:restriction base="dms:Text"/>
      </xsd:simpleType>
    </xsd:element>
    <xsd:element name="TaxCatchAll" ma:index="27" nillable="true" ma:displayName="Taxonomy Catch All Column" ma:hidden="true" ma:list="{0527f014-4097-48b8-a236-ca29e644db8b}" ma:internalName="TaxCatchAll" ma:showField="CatchAllData" ma:web="4cc1d5af-9ec2-401f-9764-4b8e1f43630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8a452d-3a0f-497c-b1b7-d27eaaabd5d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6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7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8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9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4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6" nillable="true" ma:taxonomy="true" ma:internalName="lcf76f155ced4ddcb4097134ff3c332f" ma:taxonomyFieldName="MediaServiceImageTags" ma:displayName="Image Tags" ma:readOnly="false" ma:fieldId="{5cf76f15-5ced-4ddc-b409-7134ff3c332f}" ma:taxonomyMulti="true" ma:sspId="15bf1aff-2095-4329-ab1f-3dcf709042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01695D2-95BB-4F4C-8386-F026065A12D2}">
  <ds:schemaRefs>
    <ds:schemaRef ds:uri="http://schemas.openxmlformats.org/package/2006/metadata/core-properties"/>
    <ds:schemaRef ds:uri="b78a452d-3a0f-497c-b1b7-d27eaaabd5d3"/>
    <ds:schemaRef ds:uri="http://schemas.microsoft.com/office/2006/documentManagement/types"/>
    <ds:schemaRef ds:uri="http://schemas.microsoft.com/office/infopath/2007/PartnerControls"/>
    <ds:schemaRef ds:uri="4cc1d5af-9ec2-401f-9764-4b8e1f43630e"/>
    <ds:schemaRef ds:uri="http://purl.org/dc/elements/1.1/"/>
    <ds:schemaRef ds:uri="http://schemas.microsoft.com/office/2006/metadata/properties"/>
    <ds:schemaRef ds:uri="http://purl.org/dc/terms/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1084BD6-AFBA-402E-8154-1F0DF272DA94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0640E6A9-0AF1-458F-814C-281202875BD7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D6111395-7B87-4DB4-A421-8EA2326F1C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cc1d5af-9ec2-401f-9764-4b8e1f43630e"/>
    <ds:schemaRef ds:uri="b78a452d-3a0f-497c-b1b7-d27eaaabd5d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1407</TotalTime>
  <Words>42</Words>
  <Application>Microsoft Office PowerPoint</Application>
  <PresentationFormat>A4 Paper (210x297 mm)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claire</dc:creator>
  <cp:lastModifiedBy>Dorothy Inverarity</cp:lastModifiedBy>
  <cp:revision>141</cp:revision>
  <dcterms:created xsi:type="dcterms:W3CDTF">2014-03-19T10:45:09Z</dcterms:created>
  <dcterms:modified xsi:type="dcterms:W3CDTF">2023-06-26T16:47:42Z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0x0101002EA5DF3D15FDD24B8A75B2071489B98A</vt:lpwstr>
  </property>
  <property fmtid="{D5CDD505-2E9C-101B-9397-08002B2CF9AE}" pid="3" name="_dlc_DocIdItemGuid">
    <vt:lpwstr>bf69e522-3e0b-4d59-9b40-1a44033013d7</vt:lpwstr>
  </property>
</Properties>
</file>