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42" r:id="rId2"/>
    <p:sldId id="286" r:id="rId3"/>
    <p:sldId id="324" r:id="rId4"/>
    <p:sldId id="348" r:id="rId5"/>
    <p:sldId id="281" r:id="rId6"/>
    <p:sldId id="276" r:id="rId7"/>
    <p:sldId id="291" r:id="rId8"/>
    <p:sldId id="294" r:id="rId9"/>
    <p:sldId id="289" r:id="rId10"/>
    <p:sldId id="292" r:id="rId11"/>
    <p:sldId id="290" r:id="rId12"/>
    <p:sldId id="293" r:id="rId13"/>
    <p:sldId id="347" r:id="rId14"/>
    <p:sldId id="350" r:id="rId15"/>
    <p:sldId id="298" r:id="rId16"/>
    <p:sldId id="329" r:id="rId17"/>
    <p:sldId id="346" r:id="rId18"/>
    <p:sldId id="333" r:id="rId19"/>
    <p:sldId id="34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Wilde" userId="a5b9f581-6e88-4013-8dc4-6f94127d144f" providerId="ADAL" clId="{086AE90B-2BF4-455C-A955-4DD537A3D7F4}"/>
    <pc:docChg chg="modSld">
      <pc:chgData name="Laura Wilde" userId="a5b9f581-6e88-4013-8dc4-6f94127d144f" providerId="ADAL" clId="{086AE90B-2BF4-455C-A955-4DD537A3D7F4}" dt="2024-12-05T10:35:59.410" v="0" actId="13926"/>
      <pc:docMkLst>
        <pc:docMk/>
      </pc:docMkLst>
      <pc:sldChg chg="modSp mod">
        <pc:chgData name="Laura Wilde" userId="a5b9f581-6e88-4013-8dc4-6f94127d144f" providerId="ADAL" clId="{086AE90B-2BF4-455C-A955-4DD537A3D7F4}" dt="2024-12-05T10:35:59.410" v="0" actId="13926"/>
        <pc:sldMkLst>
          <pc:docMk/>
          <pc:sldMk cId="404872568" sldId="289"/>
        </pc:sldMkLst>
        <pc:spChg chg="mod">
          <ac:chgData name="Laura Wilde" userId="a5b9f581-6e88-4013-8dc4-6f94127d144f" providerId="ADAL" clId="{086AE90B-2BF4-455C-A955-4DD537A3D7F4}" dt="2024-12-05T10:35:59.410" v="0" actId="13926"/>
          <ac:spMkLst>
            <pc:docMk/>
            <pc:sldMk cId="404872568" sldId="289"/>
            <ac:spMk id="19" creationId="{4F80C67A-0EE1-F007-2075-290611C5E543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10" Type="http://schemas.openxmlformats.org/officeDocument/2006/relationships/image" Target="../media/image55.svg"/><Relationship Id="rId4" Type="http://schemas.openxmlformats.org/officeDocument/2006/relationships/image" Target="../media/image49.svg"/><Relationship Id="rId9" Type="http://schemas.openxmlformats.org/officeDocument/2006/relationships/image" Target="../media/image5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svg"/><Relationship Id="rId1" Type="http://schemas.openxmlformats.org/officeDocument/2006/relationships/image" Target="../media/image36.png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svg"/><Relationship Id="rId1" Type="http://schemas.openxmlformats.org/officeDocument/2006/relationships/image" Target="../media/image46.png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10" Type="http://schemas.openxmlformats.org/officeDocument/2006/relationships/image" Target="../media/image55.svg"/><Relationship Id="rId4" Type="http://schemas.openxmlformats.org/officeDocument/2006/relationships/image" Target="../media/image49.svg"/><Relationship Id="rId9" Type="http://schemas.openxmlformats.org/officeDocument/2006/relationships/image" Target="../media/image5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9FD159-0978-46E9-AA8A-FC74C5EA385D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CE44DBF-5629-40B3-97D5-93AF11971FF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Rapid Review</a:t>
          </a:r>
        </a:p>
      </dgm:t>
    </dgm:pt>
    <dgm:pt modelId="{3EF6515C-B484-4CD3-8E4A-6FF466F42EDC}" type="parTrans" cxnId="{5212AECF-6C4E-444F-901B-D1BD94EDDCA7}">
      <dgm:prSet/>
      <dgm:spPr/>
      <dgm:t>
        <a:bodyPr/>
        <a:lstStyle/>
        <a:p>
          <a:endParaRPr lang="en-US"/>
        </a:p>
      </dgm:t>
    </dgm:pt>
    <dgm:pt modelId="{4776CF5A-2586-412B-B2FD-45CC306D8D52}" type="sibTrans" cxnId="{5212AECF-6C4E-444F-901B-D1BD94EDDCA7}">
      <dgm:prSet/>
      <dgm:spPr/>
      <dgm:t>
        <a:bodyPr/>
        <a:lstStyle/>
        <a:p>
          <a:endParaRPr lang="en-US"/>
        </a:p>
      </dgm:t>
    </dgm:pt>
    <dgm:pt modelId="{00E55F48-21D7-4843-90AE-C93CC019B93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Workshop</a:t>
          </a:r>
        </a:p>
      </dgm:t>
    </dgm:pt>
    <dgm:pt modelId="{0931EECB-7BB7-4828-911E-BD93B2AEE834}" type="parTrans" cxnId="{CA45D3B9-FBAF-436D-96FE-990E35F77CDB}">
      <dgm:prSet/>
      <dgm:spPr/>
      <dgm:t>
        <a:bodyPr/>
        <a:lstStyle/>
        <a:p>
          <a:endParaRPr lang="en-US"/>
        </a:p>
      </dgm:t>
    </dgm:pt>
    <dgm:pt modelId="{8FE6071C-367C-4271-A031-83C04EEE29AF}" type="sibTrans" cxnId="{CA45D3B9-FBAF-436D-96FE-990E35F77CDB}">
      <dgm:prSet/>
      <dgm:spPr/>
      <dgm:t>
        <a:bodyPr/>
        <a:lstStyle/>
        <a:p>
          <a:endParaRPr lang="en-US"/>
        </a:p>
      </dgm:t>
    </dgm:pt>
    <dgm:pt modelId="{2A980445-C0C8-4381-BC2C-CCD9269D6A0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SURVEY</a:t>
          </a:r>
        </a:p>
      </dgm:t>
    </dgm:pt>
    <dgm:pt modelId="{975DBB37-7926-4BD2-80DE-CE184B3E7C58}" type="parTrans" cxnId="{A4CCF24F-6C7E-442E-86A1-C4246A9EED76}">
      <dgm:prSet/>
      <dgm:spPr/>
      <dgm:t>
        <a:bodyPr/>
        <a:lstStyle/>
        <a:p>
          <a:endParaRPr lang="en-US"/>
        </a:p>
      </dgm:t>
    </dgm:pt>
    <dgm:pt modelId="{66774B4A-65B9-479E-A189-E593A2DA8BDB}" type="sibTrans" cxnId="{A4CCF24F-6C7E-442E-86A1-C4246A9EED76}">
      <dgm:prSet/>
      <dgm:spPr/>
      <dgm:t>
        <a:bodyPr/>
        <a:lstStyle/>
        <a:p>
          <a:endParaRPr lang="en-US"/>
        </a:p>
      </dgm:t>
    </dgm:pt>
    <dgm:pt modelId="{6337E52A-A2FA-43B4-A9B4-B5747B6BA47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CASE</a:t>
          </a:r>
          <a:r>
            <a:rPr lang="en-US" baseline="0"/>
            <a:t> STUDIES</a:t>
          </a:r>
        </a:p>
      </dgm:t>
    </dgm:pt>
    <dgm:pt modelId="{9E54297C-88EA-475D-BC4C-DBF53D8EA9ED}" type="parTrans" cxnId="{ED655000-310C-4F5F-A6A9-2AEDBDF2B288}">
      <dgm:prSet/>
      <dgm:spPr/>
      <dgm:t>
        <a:bodyPr/>
        <a:lstStyle/>
        <a:p>
          <a:endParaRPr lang="en-US"/>
        </a:p>
      </dgm:t>
    </dgm:pt>
    <dgm:pt modelId="{68394B91-9741-4B68-9C25-759950C18A9D}" type="sibTrans" cxnId="{ED655000-310C-4F5F-A6A9-2AEDBDF2B288}">
      <dgm:prSet/>
      <dgm:spPr/>
      <dgm:t>
        <a:bodyPr/>
        <a:lstStyle/>
        <a:p>
          <a:endParaRPr lang="en-US"/>
        </a:p>
      </dgm:t>
    </dgm:pt>
    <dgm:pt modelId="{C167391A-3654-4D14-B785-746C4DC83C1F}" type="pres">
      <dgm:prSet presAssocID="{8F9FD159-0978-46E9-AA8A-FC74C5EA385D}" presName="root" presStyleCnt="0">
        <dgm:presLayoutVars>
          <dgm:dir/>
          <dgm:resizeHandles val="exact"/>
        </dgm:presLayoutVars>
      </dgm:prSet>
      <dgm:spPr/>
    </dgm:pt>
    <dgm:pt modelId="{D484EAA9-D53F-4E52-8949-CE43B9A9AEBB}" type="pres">
      <dgm:prSet presAssocID="{3CE44DBF-5629-40B3-97D5-93AF11971FFF}" presName="compNode" presStyleCnt="0"/>
      <dgm:spPr/>
    </dgm:pt>
    <dgm:pt modelId="{B8262004-5370-43D3-8DF4-A6E60C2C3650}" type="pres">
      <dgm:prSet presAssocID="{3CE44DBF-5629-40B3-97D5-93AF11971FFF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C79559FC-D25F-4894-830C-E6E28876D3FD}" type="pres">
      <dgm:prSet presAssocID="{3CE44DBF-5629-40B3-97D5-93AF11971FF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AC8800C9-FF15-4029-9A93-A0CF635E276D}" type="pres">
      <dgm:prSet presAssocID="{3CE44DBF-5629-40B3-97D5-93AF11971FFF}" presName="spaceRect" presStyleCnt="0"/>
      <dgm:spPr/>
    </dgm:pt>
    <dgm:pt modelId="{645571BC-44C4-4BC1-92E1-D43973874575}" type="pres">
      <dgm:prSet presAssocID="{3CE44DBF-5629-40B3-97D5-93AF11971FFF}" presName="textRect" presStyleLbl="revTx" presStyleIdx="0" presStyleCnt="4" custLinFactNeighborY="-20122">
        <dgm:presLayoutVars>
          <dgm:chMax val="1"/>
          <dgm:chPref val="1"/>
        </dgm:presLayoutVars>
      </dgm:prSet>
      <dgm:spPr/>
    </dgm:pt>
    <dgm:pt modelId="{6BD61A8D-3AF5-40C2-B064-4127844BD715}" type="pres">
      <dgm:prSet presAssocID="{4776CF5A-2586-412B-B2FD-45CC306D8D52}" presName="sibTrans" presStyleCnt="0"/>
      <dgm:spPr/>
    </dgm:pt>
    <dgm:pt modelId="{C2B469CD-3E1B-4C2F-9B34-BA5510E8CA12}" type="pres">
      <dgm:prSet presAssocID="{2A980445-C0C8-4381-BC2C-CCD9269D6A01}" presName="compNode" presStyleCnt="0"/>
      <dgm:spPr/>
    </dgm:pt>
    <dgm:pt modelId="{50F8B254-43C8-4342-A37D-B0501C92A025}" type="pres">
      <dgm:prSet presAssocID="{2A980445-C0C8-4381-BC2C-CCD9269D6A01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  <a:solidFill>
          <a:srgbClr val="00B050"/>
        </a:solidFill>
      </dgm:spPr>
    </dgm:pt>
    <dgm:pt modelId="{C5EF924B-860E-4768-AF68-A980ADDCA8B7}" type="pres">
      <dgm:prSet presAssocID="{2A980445-C0C8-4381-BC2C-CCD9269D6A01}" presName="iconRect" presStyleLbl="node1" presStyleIdx="1" presStyleCnt="4" custLinFactNeighborX="-8222" custLinFactNeighborY="-65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0B49CAC4-6432-432A-9419-87428796348A}" type="pres">
      <dgm:prSet presAssocID="{2A980445-C0C8-4381-BC2C-CCD9269D6A01}" presName="spaceRect" presStyleCnt="0"/>
      <dgm:spPr/>
    </dgm:pt>
    <dgm:pt modelId="{ACC96810-73A4-429E-9942-AD23F72C78E6}" type="pres">
      <dgm:prSet presAssocID="{2A980445-C0C8-4381-BC2C-CCD9269D6A01}" presName="textRect" presStyleLbl="revTx" presStyleIdx="1" presStyleCnt="4" custLinFactX="18489" custLinFactNeighborX="100000" custLinFactNeighborY="-22939">
        <dgm:presLayoutVars>
          <dgm:chMax val="1"/>
          <dgm:chPref val="1"/>
        </dgm:presLayoutVars>
      </dgm:prSet>
      <dgm:spPr/>
    </dgm:pt>
    <dgm:pt modelId="{8D509008-E506-4F80-9231-5361547B2E15}" type="pres">
      <dgm:prSet presAssocID="{66774B4A-65B9-479E-A189-E593A2DA8BDB}" presName="sibTrans" presStyleCnt="0"/>
      <dgm:spPr/>
    </dgm:pt>
    <dgm:pt modelId="{614DF649-D808-41AF-BDF2-6D77168DD399}" type="pres">
      <dgm:prSet presAssocID="{00E55F48-21D7-4843-90AE-C93CC019B939}" presName="compNode" presStyleCnt="0"/>
      <dgm:spPr/>
    </dgm:pt>
    <dgm:pt modelId="{899CBEB9-FDD6-4180-AFBA-DD758AE9E8EC}" type="pres">
      <dgm:prSet presAssocID="{00E55F48-21D7-4843-90AE-C93CC019B939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DD54BFF2-1093-4994-9FDB-1E3ED364E5E6}" type="pres">
      <dgm:prSet presAssocID="{00E55F48-21D7-4843-90AE-C93CC019B93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C33D69D-888A-40C3-ACED-28A69327D7A9}" type="pres">
      <dgm:prSet presAssocID="{00E55F48-21D7-4843-90AE-C93CC019B939}" presName="spaceRect" presStyleCnt="0"/>
      <dgm:spPr/>
    </dgm:pt>
    <dgm:pt modelId="{723FC356-7767-4A2B-B984-F558EB010D66}" type="pres">
      <dgm:prSet presAssocID="{00E55F48-21D7-4843-90AE-C93CC019B939}" presName="textRect" presStyleLbl="revTx" presStyleIdx="2" presStyleCnt="4" custLinFactX="25926" custLinFactNeighborX="100000" custLinFactNeighborY="-22939">
        <dgm:presLayoutVars>
          <dgm:chMax val="1"/>
          <dgm:chPref val="1"/>
        </dgm:presLayoutVars>
      </dgm:prSet>
      <dgm:spPr/>
    </dgm:pt>
    <dgm:pt modelId="{F8DA3538-766C-4B13-9CD3-C7E9A4D5945D}" type="pres">
      <dgm:prSet presAssocID="{8FE6071C-367C-4271-A031-83C04EEE29AF}" presName="sibTrans" presStyleCnt="0"/>
      <dgm:spPr/>
    </dgm:pt>
    <dgm:pt modelId="{637B8075-92D2-4AEF-82DE-C830A64E3518}" type="pres">
      <dgm:prSet presAssocID="{6337E52A-A2FA-43B4-A9B4-B5747B6BA471}" presName="compNode" presStyleCnt="0"/>
      <dgm:spPr/>
    </dgm:pt>
    <dgm:pt modelId="{E4DD422E-7CBA-41EA-AE6A-AD8B3D55D95B}" type="pres">
      <dgm:prSet presAssocID="{6337E52A-A2FA-43B4-A9B4-B5747B6BA471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DBDCA184-3892-43E9-94FA-00ED600EEEE0}" type="pres">
      <dgm:prSet presAssocID="{6337E52A-A2FA-43B4-A9B4-B5747B6BA47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ass"/>
        </a:ext>
      </dgm:extLst>
    </dgm:pt>
    <dgm:pt modelId="{83D7399C-9CF1-4ADC-9175-28C69C96FFE9}" type="pres">
      <dgm:prSet presAssocID="{6337E52A-A2FA-43B4-A9B4-B5747B6BA471}" presName="spaceRect" presStyleCnt="0"/>
      <dgm:spPr/>
    </dgm:pt>
    <dgm:pt modelId="{318F3EFC-0BFD-4EF3-867E-596A092431EB}" type="pres">
      <dgm:prSet presAssocID="{6337E52A-A2FA-43B4-A9B4-B5747B6BA471}" presName="textRect" presStyleLbl="revTx" presStyleIdx="3" presStyleCnt="4" custLinFactX="-100000" custLinFactNeighborX="-136368" custLinFactNeighborY="-22939">
        <dgm:presLayoutVars>
          <dgm:chMax val="1"/>
          <dgm:chPref val="1"/>
        </dgm:presLayoutVars>
      </dgm:prSet>
      <dgm:spPr/>
    </dgm:pt>
  </dgm:ptLst>
  <dgm:cxnLst>
    <dgm:cxn modelId="{ED655000-310C-4F5F-A6A9-2AEDBDF2B288}" srcId="{8F9FD159-0978-46E9-AA8A-FC74C5EA385D}" destId="{6337E52A-A2FA-43B4-A9B4-B5747B6BA471}" srcOrd="3" destOrd="0" parTransId="{9E54297C-88EA-475D-BC4C-DBF53D8EA9ED}" sibTransId="{68394B91-9741-4B68-9C25-759950C18A9D}"/>
    <dgm:cxn modelId="{CDB0222A-ACB0-A848-8BC0-709A822B2616}" type="presOf" srcId="{6337E52A-A2FA-43B4-A9B4-B5747B6BA471}" destId="{318F3EFC-0BFD-4EF3-867E-596A092431EB}" srcOrd="0" destOrd="0" presId="urn:microsoft.com/office/officeart/2018/5/layout/IconLeafLabelList"/>
    <dgm:cxn modelId="{79C6CA2C-7D40-E340-A267-41D12A6A945E}" type="presOf" srcId="{00E55F48-21D7-4843-90AE-C93CC019B939}" destId="{723FC356-7767-4A2B-B984-F558EB010D66}" srcOrd="0" destOrd="0" presId="urn:microsoft.com/office/officeart/2018/5/layout/IconLeafLabelList"/>
    <dgm:cxn modelId="{7648C43B-B90A-4544-93D9-A9E69BAC287F}" type="presOf" srcId="{3CE44DBF-5629-40B3-97D5-93AF11971FFF}" destId="{645571BC-44C4-4BC1-92E1-D43973874575}" srcOrd="0" destOrd="0" presId="urn:microsoft.com/office/officeart/2018/5/layout/IconLeafLabelList"/>
    <dgm:cxn modelId="{A4CCF24F-6C7E-442E-86A1-C4246A9EED76}" srcId="{8F9FD159-0978-46E9-AA8A-FC74C5EA385D}" destId="{2A980445-C0C8-4381-BC2C-CCD9269D6A01}" srcOrd="1" destOrd="0" parTransId="{975DBB37-7926-4BD2-80DE-CE184B3E7C58}" sibTransId="{66774B4A-65B9-479E-A189-E593A2DA8BDB}"/>
    <dgm:cxn modelId="{1A068091-D1C0-D641-A238-9E0BC8FD1DF7}" type="presOf" srcId="{8F9FD159-0978-46E9-AA8A-FC74C5EA385D}" destId="{C167391A-3654-4D14-B785-746C4DC83C1F}" srcOrd="0" destOrd="0" presId="urn:microsoft.com/office/officeart/2018/5/layout/IconLeafLabelList"/>
    <dgm:cxn modelId="{CA45D3B9-FBAF-436D-96FE-990E35F77CDB}" srcId="{8F9FD159-0978-46E9-AA8A-FC74C5EA385D}" destId="{00E55F48-21D7-4843-90AE-C93CC019B939}" srcOrd="2" destOrd="0" parTransId="{0931EECB-7BB7-4828-911E-BD93B2AEE834}" sibTransId="{8FE6071C-367C-4271-A031-83C04EEE29AF}"/>
    <dgm:cxn modelId="{5212AECF-6C4E-444F-901B-D1BD94EDDCA7}" srcId="{8F9FD159-0978-46E9-AA8A-FC74C5EA385D}" destId="{3CE44DBF-5629-40B3-97D5-93AF11971FFF}" srcOrd="0" destOrd="0" parTransId="{3EF6515C-B484-4CD3-8E4A-6FF466F42EDC}" sibTransId="{4776CF5A-2586-412B-B2FD-45CC306D8D52}"/>
    <dgm:cxn modelId="{737EB0F1-CF35-B94C-9558-9660DCEF43DA}" type="presOf" srcId="{2A980445-C0C8-4381-BC2C-CCD9269D6A01}" destId="{ACC96810-73A4-429E-9942-AD23F72C78E6}" srcOrd="0" destOrd="0" presId="urn:microsoft.com/office/officeart/2018/5/layout/IconLeafLabelList"/>
    <dgm:cxn modelId="{A2CC8BE4-BF18-554E-A085-AA44B3B8D7C8}" type="presParOf" srcId="{C167391A-3654-4D14-B785-746C4DC83C1F}" destId="{D484EAA9-D53F-4E52-8949-CE43B9A9AEBB}" srcOrd="0" destOrd="0" presId="urn:microsoft.com/office/officeart/2018/5/layout/IconLeafLabelList"/>
    <dgm:cxn modelId="{841065D3-886E-C442-B4A7-B66DE40EB3F4}" type="presParOf" srcId="{D484EAA9-D53F-4E52-8949-CE43B9A9AEBB}" destId="{B8262004-5370-43D3-8DF4-A6E60C2C3650}" srcOrd="0" destOrd="0" presId="urn:microsoft.com/office/officeart/2018/5/layout/IconLeafLabelList"/>
    <dgm:cxn modelId="{296C81A1-B934-4441-9DAB-45D6291C61B1}" type="presParOf" srcId="{D484EAA9-D53F-4E52-8949-CE43B9A9AEBB}" destId="{C79559FC-D25F-4894-830C-E6E28876D3FD}" srcOrd="1" destOrd="0" presId="urn:microsoft.com/office/officeart/2018/5/layout/IconLeafLabelList"/>
    <dgm:cxn modelId="{3A046015-FCCA-9C4B-B4D4-4237110053EC}" type="presParOf" srcId="{D484EAA9-D53F-4E52-8949-CE43B9A9AEBB}" destId="{AC8800C9-FF15-4029-9A93-A0CF635E276D}" srcOrd="2" destOrd="0" presId="urn:microsoft.com/office/officeart/2018/5/layout/IconLeafLabelList"/>
    <dgm:cxn modelId="{53EBB8F7-F3F7-EC4C-92B1-A29FCC87148C}" type="presParOf" srcId="{D484EAA9-D53F-4E52-8949-CE43B9A9AEBB}" destId="{645571BC-44C4-4BC1-92E1-D43973874575}" srcOrd="3" destOrd="0" presId="urn:microsoft.com/office/officeart/2018/5/layout/IconLeafLabelList"/>
    <dgm:cxn modelId="{BED7B2CE-EB86-8B40-8835-C3D48B40E408}" type="presParOf" srcId="{C167391A-3654-4D14-B785-746C4DC83C1F}" destId="{6BD61A8D-3AF5-40C2-B064-4127844BD715}" srcOrd="1" destOrd="0" presId="urn:microsoft.com/office/officeart/2018/5/layout/IconLeafLabelList"/>
    <dgm:cxn modelId="{F09496E5-1207-9B4C-88DB-F0E1FC50EB7D}" type="presParOf" srcId="{C167391A-3654-4D14-B785-746C4DC83C1F}" destId="{C2B469CD-3E1B-4C2F-9B34-BA5510E8CA12}" srcOrd="2" destOrd="0" presId="urn:microsoft.com/office/officeart/2018/5/layout/IconLeafLabelList"/>
    <dgm:cxn modelId="{2C4D9E8A-766A-5C4D-9EC1-55638E662F1F}" type="presParOf" srcId="{C2B469CD-3E1B-4C2F-9B34-BA5510E8CA12}" destId="{50F8B254-43C8-4342-A37D-B0501C92A025}" srcOrd="0" destOrd="0" presId="urn:microsoft.com/office/officeart/2018/5/layout/IconLeafLabelList"/>
    <dgm:cxn modelId="{3C51FB31-7DE1-C144-AF22-76B99B39B934}" type="presParOf" srcId="{C2B469CD-3E1B-4C2F-9B34-BA5510E8CA12}" destId="{C5EF924B-860E-4768-AF68-A980ADDCA8B7}" srcOrd="1" destOrd="0" presId="urn:microsoft.com/office/officeart/2018/5/layout/IconLeafLabelList"/>
    <dgm:cxn modelId="{DB55B8D6-3E62-544E-9ECD-8AD568B5D9CA}" type="presParOf" srcId="{C2B469CD-3E1B-4C2F-9B34-BA5510E8CA12}" destId="{0B49CAC4-6432-432A-9419-87428796348A}" srcOrd="2" destOrd="0" presId="urn:microsoft.com/office/officeart/2018/5/layout/IconLeafLabelList"/>
    <dgm:cxn modelId="{43B65C40-D9AD-F34F-B1FA-4610440D6026}" type="presParOf" srcId="{C2B469CD-3E1B-4C2F-9B34-BA5510E8CA12}" destId="{ACC96810-73A4-429E-9942-AD23F72C78E6}" srcOrd="3" destOrd="0" presId="urn:microsoft.com/office/officeart/2018/5/layout/IconLeafLabelList"/>
    <dgm:cxn modelId="{A7933A76-EB3D-4340-997A-B2751059C3EF}" type="presParOf" srcId="{C167391A-3654-4D14-B785-746C4DC83C1F}" destId="{8D509008-E506-4F80-9231-5361547B2E15}" srcOrd="3" destOrd="0" presId="urn:microsoft.com/office/officeart/2018/5/layout/IconLeafLabelList"/>
    <dgm:cxn modelId="{352DD53B-FCD4-024C-9BB9-E79DE0B0A41C}" type="presParOf" srcId="{C167391A-3654-4D14-B785-746C4DC83C1F}" destId="{614DF649-D808-41AF-BDF2-6D77168DD399}" srcOrd="4" destOrd="0" presId="urn:microsoft.com/office/officeart/2018/5/layout/IconLeafLabelList"/>
    <dgm:cxn modelId="{BFBB2EBC-9D36-9742-BC42-8E67A1DFF25E}" type="presParOf" srcId="{614DF649-D808-41AF-BDF2-6D77168DD399}" destId="{899CBEB9-FDD6-4180-AFBA-DD758AE9E8EC}" srcOrd="0" destOrd="0" presId="urn:microsoft.com/office/officeart/2018/5/layout/IconLeafLabelList"/>
    <dgm:cxn modelId="{B89BA8B9-15C0-7C4E-ADD6-B9A1A05833EC}" type="presParOf" srcId="{614DF649-D808-41AF-BDF2-6D77168DD399}" destId="{DD54BFF2-1093-4994-9FDB-1E3ED364E5E6}" srcOrd="1" destOrd="0" presId="urn:microsoft.com/office/officeart/2018/5/layout/IconLeafLabelList"/>
    <dgm:cxn modelId="{0943C548-5B45-B445-82C2-463E44C0FC01}" type="presParOf" srcId="{614DF649-D808-41AF-BDF2-6D77168DD399}" destId="{3C33D69D-888A-40C3-ACED-28A69327D7A9}" srcOrd="2" destOrd="0" presId="urn:microsoft.com/office/officeart/2018/5/layout/IconLeafLabelList"/>
    <dgm:cxn modelId="{F82C27CD-44DA-F641-884B-4DB01A8F7FCD}" type="presParOf" srcId="{614DF649-D808-41AF-BDF2-6D77168DD399}" destId="{723FC356-7767-4A2B-B984-F558EB010D66}" srcOrd="3" destOrd="0" presId="urn:microsoft.com/office/officeart/2018/5/layout/IconLeafLabelList"/>
    <dgm:cxn modelId="{F3063077-1A00-CD44-BB2E-8DEEEEB7CF5E}" type="presParOf" srcId="{C167391A-3654-4D14-B785-746C4DC83C1F}" destId="{F8DA3538-766C-4B13-9CD3-C7E9A4D5945D}" srcOrd="5" destOrd="0" presId="urn:microsoft.com/office/officeart/2018/5/layout/IconLeafLabelList"/>
    <dgm:cxn modelId="{04AA346A-F5C8-3948-ACF0-608DFFC7B4EA}" type="presParOf" srcId="{C167391A-3654-4D14-B785-746C4DC83C1F}" destId="{637B8075-92D2-4AEF-82DE-C830A64E3518}" srcOrd="6" destOrd="0" presId="urn:microsoft.com/office/officeart/2018/5/layout/IconLeafLabelList"/>
    <dgm:cxn modelId="{88BE7939-E04F-8043-9BF7-DC8BAB32E127}" type="presParOf" srcId="{637B8075-92D2-4AEF-82DE-C830A64E3518}" destId="{E4DD422E-7CBA-41EA-AE6A-AD8B3D55D95B}" srcOrd="0" destOrd="0" presId="urn:microsoft.com/office/officeart/2018/5/layout/IconLeafLabelList"/>
    <dgm:cxn modelId="{72AC5AA1-2CC2-BE48-810E-FF6F5703C6D9}" type="presParOf" srcId="{637B8075-92D2-4AEF-82DE-C830A64E3518}" destId="{DBDCA184-3892-43E9-94FA-00ED600EEEE0}" srcOrd="1" destOrd="0" presId="urn:microsoft.com/office/officeart/2018/5/layout/IconLeafLabelList"/>
    <dgm:cxn modelId="{DB8BE06B-D501-A843-A03F-B69F2641CAA8}" type="presParOf" srcId="{637B8075-92D2-4AEF-82DE-C830A64E3518}" destId="{83D7399C-9CF1-4ADC-9175-28C69C96FFE9}" srcOrd="2" destOrd="0" presId="urn:microsoft.com/office/officeart/2018/5/layout/IconLeafLabelList"/>
    <dgm:cxn modelId="{4B43A442-092F-5048-87D6-8C2B1C534091}" type="presParOf" srcId="{637B8075-92D2-4AEF-82DE-C830A64E3518}" destId="{318F3EFC-0BFD-4EF3-867E-596A092431EB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4FD7A5-C623-4E6B-B959-F2408BC076FE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5599D0A6-F3DD-4CE9-8CC9-6FC13FD08244}">
      <dgm:prSet phldrT="[Text]" custT="1"/>
      <dgm:spPr/>
      <dgm:t>
        <a:bodyPr/>
        <a:lstStyle/>
        <a:p>
          <a:pPr algn="l"/>
          <a:r>
            <a:rPr lang="en-GB" sz="2800" b="1">
              <a:effectLst/>
            </a:rPr>
            <a:t>P</a:t>
          </a:r>
          <a:r>
            <a:rPr lang="en-GB" sz="2800">
              <a:effectLst/>
            </a:rPr>
            <a:t>opulations</a:t>
          </a:r>
          <a:endParaRPr lang="en-GB" sz="2800"/>
        </a:p>
      </dgm:t>
    </dgm:pt>
    <dgm:pt modelId="{E88155B0-B8BB-480D-B011-C9544258E50B}" type="parTrans" cxnId="{7334D601-F14F-48F9-902A-3D76249EB0E2}">
      <dgm:prSet/>
      <dgm:spPr/>
      <dgm:t>
        <a:bodyPr/>
        <a:lstStyle/>
        <a:p>
          <a:endParaRPr lang="en-GB"/>
        </a:p>
      </dgm:t>
    </dgm:pt>
    <dgm:pt modelId="{ABF267F7-CEBC-4A72-9A25-7027D0232DAB}" type="sibTrans" cxnId="{7334D601-F14F-48F9-902A-3D76249EB0E2}">
      <dgm:prSet/>
      <dgm:spPr/>
      <dgm:t>
        <a:bodyPr/>
        <a:lstStyle/>
        <a:p>
          <a:endParaRPr lang="en-GB"/>
        </a:p>
      </dgm:t>
    </dgm:pt>
    <dgm:pt modelId="{5CB34E8D-BECF-4EA0-A7DB-847CC2DD1C86}">
      <dgm:prSet phldrT="[Text]" custT="1"/>
      <dgm:spPr/>
      <dgm:t>
        <a:bodyPr/>
        <a:lstStyle/>
        <a:p>
          <a:pPr algn="l"/>
          <a:r>
            <a:rPr lang="en-GB" sz="2800" b="1">
              <a:effectLst/>
            </a:rPr>
            <a:t>I</a:t>
          </a:r>
          <a:r>
            <a:rPr lang="en-GB" sz="2800">
              <a:effectLst/>
            </a:rPr>
            <a:t>nterventions</a:t>
          </a:r>
          <a:endParaRPr lang="en-GB" sz="2800"/>
        </a:p>
      </dgm:t>
    </dgm:pt>
    <dgm:pt modelId="{6485C27E-95F5-43A6-B133-A574E33E89E1}" type="parTrans" cxnId="{677BD323-016C-46C3-B9FD-3A2C1E1F0B01}">
      <dgm:prSet/>
      <dgm:spPr/>
      <dgm:t>
        <a:bodyPr/>
        <a:lstStyle/>
        <a:p>
          <a:endParaRPr lang="en-GB"/>
        </a:p>
      </dgm:t>
    </dgm:pt>
    <dgm:pt modelId="{F71B30C4-3245-442E-931D-86E6AD7F3115}" type="sibTrans" cxnId="{677BD323-016C-46C3-B9FD-3A2C1E1F0B01}">
      <dgm:prSet/>
      <dgm:spPr/>
      <dgm:t>
        <a:bodyPr/>
        <a:lstStyle/>
        <a:p>
          <a:endParaRPr lang="en-GB"/>
        </a:p>
      </dgm:t>
    </dgm:pt>
    <dgm:pt modelId="{F6057541-164F-4D89-B6C0-2F0D60DC186C}">
      <dgm:prSet phldrT="[Text]" custT="1"/>
      <dgm:spPr/>
      <dgm:t>
        <a:bodyPr/>
        <a:lstStyle/>
        <a:p>
          <a:pPr algn="l"/>
          <a:r>
            <a:rPr lang="en-GB" sz="2800" b="1">
              <a:effectLst/>
            </a:rPr>
            <a:t>C</a:t>
          </a:r>
          <a:r>
            <a:rPr lang="en-GB" sz="2800">
              <a:effectLst/>
            </a:rPr>
            <a:t>omparison</a:t>
          </a:r>
          <a:endParaRPr lang="en-GB" sz="2800"/>
        </a:p>
      </dgm:t>
    </dgm:pt>
    <dgm:pt modelId="{5FF25AF0-2A62-4FE3-8FD5-7B4E774E49B9}" type="parTrans" cxnId="{CEA8463C-A9AE-40EA-8183-54432561F20B}">
      <dgm:prSet/>
      <dgm:spPr/>
      <dgm:t>
        <a:bodyPr/>
        <a:lstStyle/>
        <a:p>
          <a:endParaRPr lang="en-GB"/>
        </a:p>
      </dgm:t>
    </dgm:pt>
    <dgm:pt modelId="{4C1C973A-DCB0-4CCF-9F61-09E42F382A45}" type="sibTrans" cxnId="{CEA8463C-A9AE-40EA-8183-54432561F20B}">
      <dgm:prSet/>
      <dgm:spPr/>
      <dgm:t>
        <a:bodyPr/>
        <a:lstStyle/>
        <a:p>
          <a:endParaRPr lang="en-GB"/>
        </a:p>
      </dgm:t>
    </dgm:pt>
    <dgm:pt modelId="{DA5D49D0-7FF6-43ED-B02C-A25E44FB0B9D}">
      <dgm:prSet custT="1"/>
      <dgm:spPr/>
      <dgm:t>
        <a:bodyPr/>
        <a:lstStyle/>
        <a:p>
          <a:pPr algn="l"/>
          <a:r>
            <a:rPr lang="en-GB" sz="2800" b="1">
              <a:effectLst/>
            </a:rPr>
            <a:t>O</a:t>
          </a:r>
          <a:r>
            <a:rPr lang="en-GB" sz="2800">
              <a:effectLst/>
            </a:rPr>
            <a:t>utcomes</a:t>
          </a:r>
          <a:endParaRPr lang="en-GB" sz="2800"/>
        </a:p>
      </dgm:t>
    </dgm:pt>
    <dgm:pt modelId="{C5E20028-D9EC-41A9-A497-5CADCA6C42D5}" type="parTrans" cxnId="{91D54C45-AC92-4C6E-BD0C-C65A07FE0B3C}">
      <dgm:prSet/>
      <dgm:spPr/>
      <dgm:t>
        <a:bodyPr/>
        <a:lstStyle/>
        <a:p>
          <a:endParaRPr lang="en-GB"/>
        </a:p>
      </dgm:t>
    </dgm:pt>
    <dgm:pt modelId="{9A9F6F66-5B67-4070-A5CA-12C090F21821}" type="sibTrans" cxnId="{91D54C45-AC92-4C6E-BD0C-C65A07FE0B3C}">
      <dgm:prSet/>
      <dgm:spPr/>
      <dgm:t>
        <a:bodyPr/>
        <a:lstStyle/>
        <a:p>
          <a:endParaRPr lang="en-GB"/>
        </a:p>
      </dgm:t>
    </dgm:pt>
    <dgm:pt modelId="{1242CA00-811C-47CC-BCE4-AD5C40BB725D}">
      <dgm:prSet custT="1"/>
      <dgm:spPr/>
      <dgm:t>
        <a:bodyPr/>
        <a:lstStyle/>
        <a:p>
          <a:pPr algn="l"/>
          <a:r>
            <a:rPr lang="en-GB" sz="2800" b="1">
              <a:effectLst/>
            </a:rPr>
            <a:t>C</a:t>
          </a:r>
          <a:r>
            <a:rPr lang="en-GB" sz="2800">
              <a:effectLst/>
            </a:rPr>
            <a:t>ontext</a:t>
          </a:r>
          <a:endParaRPr lang="en-GB" sz="2800"/>
        </a:p>
      </dgm:t>
    </dgm:pt>
    <dgm:pt modelId="{485C80A4-1742-4841-B7D9-AF4244841AED}" type="parTrans" cxnId="{4EEA097A-A79A-4B6E-A526-30D2343F3D21}">
      <dgm:prSet/>
      <dgm:spPr/>
      <dgm:t>
        <a:bodyPr/>
        <a:lstStyle/>
        <a:p>
          <a:endParaRPr lang="en-GB"/>
        </a:p>
      </dgm:t>
    </dgm:pt>
    <dgm:pt modelId="{57645916-7A59-4FEF-A91A-D7EEB5AB3490}" type="sibTrans" cxnId="{4EEA097A-A79A-4B6E-A526-30D2343F3D21}">
      <dgm:prSet/>
      <dgm:spPr/>
      <dgm:t>
        <a:bodyPr/>
        <a:lstStyle/>
        <a:p>
          <a:endParaRPr lang="en-GB"/>
        </a:p>
      </dgm:t>
    </dgm:pt>
    <dgm:pt modelId="{59F6FE23-E197-4103-A085-1251ADB54FD7}" type="pres">
      <dgm:prSet presAssocID="{6E4FD7A5-C623-4E6B-B959-F2408BC076FE}" presName="linearFlow" presStyleCnt="0">
        <dgm:presLayoutVars>
          <dgm:dir/>
          <dgm:resizeHandles val="exact"/>
        </dgm:presLayoutVars>
      </dgm:prSet>
      <dgm:spPr/>
    </dgm:pt>
    <dgm:pt modelId="{02D220A2-9ECA-458D-A9B4-FF22DC7DBD23}" type="pres">
      <dgm:prSet presAssocID="{5599D0A6-F3DD-4CE9-8CC9-6FC13FD08244}" presName="composite" presStyleCnt="0"/>
      <dgm:spPr/>
    </dgm:pt>
    <dgm:pt modelId="{5EA9B035-BACB-4F39-BE79-A1A2D719C548}" type="pres">
      <dgm:prSet presAssocID="{5599D0A6-F3DD-4CE9-8CC9-6FC13FD08244}" presName="imgShp" presStyleLbl="fgImgPlace1" presStyleIdx="0" presStyleCnt="5" custLinFactNeighborX="-4348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success with solid fill"/>
        </a:ext>
      </dgm:extLst>
    </dgm:pt>
    <dgm:pt modelId="{0852F8DA-5ECC-481B-B814-BF22918AED9C}" type="pres">
      <dgm:prSet presAssocID="{5599D0A6-F3DD-4CE9-8CC9-6FC13FD08244}" presName="txShp" presStyleLbl="node1" presStyleIdx="0" presStyleCnt="5" custFlipHor="1" custLinFactNeighborX="3249">
        <dgm:presLayoutVars>
          <dgm:bulletEnabled val="1"/>
        </dgm:presLayoutVars>
      </dgm:prSet>
      <dgm:spPr/>
    </dgm:pt>
    <dgm:pt modelId="{3FD4893B-64C3-4D20-AD4F-38D91CAFDBD0}" type="pres">
      <dgm:prSet presAssocID="{ABF267F7-CEBC-4A72-9A25-7027D0232DAB}" presName="spacing" presStyleCnt="0"/>
      <dgm:spPr/>
    </dgm:pt>
    <dgm:pt modelId="{2A5AD598-1174-41E1-ADED-B3BE6525F230}" type="pres">
      <dgm:prSet presAssocID="{5CB34E8D-BECF-4EA0-A7DB-847CC2DD1C86}" presName="composite" presStyleCnt="0"/>
      <dgm:spPr/>
    </dgm:pt>
    <dgm:pt modelId="{E0ABFA0B-0952-459E-B3CC-7CDF79328A3D}" type="pres">
      <dgm:prSet presAssocID="{5CB34E8D-BECF-4EA0-A7DB-847CC2DD1C86}" presName="imgShp" presStyleLbl="fgImgPlace1" presStyleIdx="1" presStyleCnt="5" custLinFactNeighborX="-4348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 Checked with solid fill"/>
        </a:ext>
      </dgm:extLst>
    </dgm:pt>
    <dgm:pt modelId="{9D83EBCC-C374-4A61-A0F0-F60A8E5DA232}" type="pres">
      <dgm:prSet presAssocID="{5CB34E8D-BECF-4EA0-A7DB-847CC2DD1C86}" presName="txShp" presStyleLbl="node1" presStyleIdx="1" presStyleCnt="5" custFlipHor="1" custLinFactNeighborX="3249">
        <dgm:presLayoutVars>
          <dgm:bulletEnabled val="1"/>
        </dgm:presLayoutVars>
      </dgm:prSet>
      <dgm:spPr/>
    </dgm:pt>
    <dgm:pt modelId="{11A4B883-0831-4693-B18D-A73549F39454}" type="pres">
      <dgm:prSet presAssocID="{F71B30C4-3245-442E-931D-86E6AD7F3115}" presName="spacing" presStyleCnt="0"/>
      <dgm:spPr/>
    </dgm:pt>
    <dgm:pt modelId="{218E200E-291B-433C-832B-9E8295536D86}" type="pres">
      <dgm:prSet presAssocID="{F6057541-164F-4D89-B6C0-2F0D60DC186C}" presName="composite" presStyleCnt="0"/>
      <dgm:spPr/>
    </dgm:pt>
    <dgm:pt modelId="{965223C2-EAB9-4A49-8849-58006DDC1D18}" type="pres">
      <dgm:prSet presAssocID="{F6057541-164F-4D89-B6C0-2F0D60DC186C}" presName="imgShp" presStyleLbl="fgImgPlace1" presStyleIdx="2" presStyleCnt="5" custLinFactNeighborX="-4348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nn diagram with solid fill"/>
        </a:ext>
      </dgm:extLst>
    </dgm:pt>
    <dgm:pt modelId="{A0801D72-B96F-49CA-994A-101516FFA067}" type="pres">
      <dgm:prSet presAssocID="{F6057541-164F-4D89-B6C0-2F0D60DC186C}" presName="txShp" presStyleLbl="node1" presStyleIdx="2" presStyleCnt="5" custFlipHor="1" custLinFactNeighborX="3249">
        <dgm:presLayoutVars>
          <dgm:bulletEnabled val="1"/>
        </dgm:presLayoutVars>
      </dgm:prSet>
      <dgm:spPr/>
    </dgm:pt>
    <dgm:pt modelId="{45D3C9A9-D678-4487-9BEE-4BB791CEF979}" type="pres">
      <dgm:prSet presAssocID="{4C1C973A-DCB0-4CCF-9F61-09E42F382A45}" presName="spacing" presStyleCnt="0"/>
      <dgm:spPr/>
    </dgm:pt>
    <dgm:pt modelId="{21083FF8-CE11-4562-A640-06037B2E94B0}" type="pres">
      <dgm:prSet presAssocID="{DA5D49D0-7FF6-43ED-B02C-A25E44FB0B9D}" presName="composite" presStyleCnt="0"/>
      <dgm:spPr/>
    </dgm:pt>
    <dgm:pt modelId="{7FB827B1-6248-45B5-B4B6-FDBB3C825259}" type="pres">
      <dgm:prSet presAssocID="{DA5D49D0-7FF6-43ED-B02C-A25E44FB0B9D}" presName="imgShp" presStyleLbl="fgImgPlace1" presStyleIdx="3" presStyleCnt="5" custLinFactNeighborX="-43480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1C63FD43-A255-4251-BEA7-6A58BB5DA1F4}" type="pres">
      <dgm:prSet presAssocID="{DA5D49D0-7FF6-43ED-B02C-A25E44FB0B9D}" presName="txShp" presStyleLbl="node1" presStyleIdx="3" presStyleCnt="5" custFlipHor="1" custLinFactNeighborX="3249">
        <dgm:presLayoutVars>
          <dgm:bulletEnabled val="1"/>
        </dgm:presLayoutVars>
      </dgm:prSet>
      <dgm:spPr/>
    </dgm:pt>
    <dgm:pt modelId="{DDCDAB91-9CB3-466C-9402-D7BD8FF01C84}" type="pres">
      <dgm:prSet presAssocID="{9A9F6F66-5B67-4070-A5CA-12C090F21821}" presName="spacing" presStyleCnt="0"/>
      <dgm:spPr/>
    </dgm:pt>
    <dgm:pt modelId="{9DBC28A5-E645-4172-877E-399605278999}" type="pres">
      <dgm:prSet presAssocID="{1242CA00-811C-47CC-BCE4-AD5C40BB725D}" presName="composite" presStyleCnt="0"/>
      <dgm:spPr/>
    </dgm:pt>
    <dgm:pt modelId="{1808CF21-D41D-4188-91D0-7B92DD1CB42C}" type="pres">
      <dgm:prSet presAssocID="{1242CA00-811C-47CC-BCE4-AD5C40BB725D}" presName="imgShp" presStyleLbl="fgImgPlace1" presStyleIdx="4" presStyleCnt="5" custLinFactNeighborX="-43480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 with solid fill"/>
        </a:ext>
      </dgm:extLst>
    </dgm:pt>
    <dgm:pt modelId="{7FE79FA4-C915-41C3-B804-B002AE1542EA}" type="pres">
      <dgm:prSet presAssocID="{1242CA00-811C-47CC-BCE4-AD5C40BB725D}" presName="txShp" presStyleLbl="node1" presStyleIdx="4" presStyleCnt="5" custFlipHor="1" custLinFactNeighborX="3249">
        <dgm:presLayoutVars>
          <dgm:bulletEnabled val="1"/>
        </dgm:presLayoutVars>
      </dgm:prSet>
      <dgm:spPr/>
    </dgm:pt>
  </dgm:ptLst>
  <dgm:cxnLst>
    <dgm:cxn modelId="{7334D601-F14F-48F9-902A-3D76249EB0E2}" srcId="{6E4FD7A5-C623-4E6B-B959-F2408BC076FE}" destId="{5599D0A6-F3DD-4CE9-8CC9-6FC13FD08244}" srcOrd="0" destOrd="0" parTransId="{E88155B0-B8BB-480D-B011-C9544258E50B}" sibTransId="{ABF267F7-CEBC-4A72-9A25-7027D0232DAB}"/>
    <dgm:cxn modelId="{C3D66407-145D-44A4-AF47-9B8725676CB4}" type="presOf" srcId="{5CB34E8D-BECF-4EA0-A7DB-847CC2DD1C86}" destId="{9D83EBCC-C374-4A61-A0F0-F60A8E5DA232}" srcOrd="0" destOrd="0" presId="urn:microsoft.com/office/officeart/2005/8/layout/vList3"/>
    <dgm:cxn modelId="{97B1961D-6446-4B17-A4D0-9A81A6CD7237}" type="presOf" srcId="{6E4FD7A5-C623-4E6B-B959-F2408BC076FE}" destId="{59F6FE23-E197-4103-A085-1251ADB54FD7}" srcOrd="0" destOrd="0" presId="urn:microsoft.com/office/officeart/2005/8/layout/vList3"/>
    <dgm:cxn modelId="{677BD323-016C-46C3-B9FD-3A2C1E1F0B01}" srcId="{6E4FD7A5-C623-4E6B-B959-F2408BC076FE}" destId="{5CB34E8D-BECF-4EA0-A7DB-847CC2DD1C86}" srcOrd="1" destOrd="0" parTransId="{6485C27E-95F5-43A6-B133-A574E33E89E1}" sibTransId="{F71B30C4-3245-442E-931D-86E6AD7F3115}"/>
    <dgm:cxn modelId="{80FDF92D-E410-4E58-840F-1AEA5F24A895}" type="presOf" srcId="{DA5D49D0-7FF6-43ED-B02C-A25E44FB0B9D}" destId="{1C63FD43-A255-4251-BEA7-6A58BB5DA1F4}" srcOrd="0" destOrd="0" presId="urn:microsoft.com/office/officeart/2005/8/layout/vList3"/>
    <dgm:cxn modelId="{CEA8463C-A9AE-40EA-8183-54432561F20B}" srcId="{6E4FD7A5-C623-4E6B-B959-F2408BC076FE}" destId="{F6057541-164F-4D89-B6C0-2F0D60DC186C}" srcOrd="2" destOrd="0" parTransId="{5FF25AF0-2A62-4FE3-8FD5-7B4E774E49B9}" sibTransId="{4C1C973A-DCB0-4CCF-9F61-09E42F382A45}"/>
    <dgm:cxn modelId="{91D54C45-AC92-4C6E-BD0C-C65A07FE0B3C}" srcId="{6E4FD7A5-C623-4E6B-B959-F2408BC076FE}" destId="{DA5D49D0-7FF6-43ED-B02C-A25E44FB0B9D}" srcOrd="3" destOrd="0" parTransId="{C5E20028-D9EC-41A9-A497-5CADCA6C42D5}" sibTransId="{9A9F6F66-5B67-4070-A5CA-12C090F21821}"/>
    <dgm:cxn modelId="{A6180675-D0BE-41C8-BA10-017AE204075B}" type="presOf" srcId="{5599D0A6-F3DD-4CE9-8CC9-6FC13FD08244}" destId="{0852F8DA-5ECC-481B-B814-BF22918AED9C}" srcOrd="0" destOrd="0" presId="urn:microsoft.com/office/officeart/2005/8/layout/vList3"/>
    <dgm:cxn modelId="{4EEA097A-A79A-4B6E-A526-30D2343F3D21}" srcId="{6E4FD7A5-C623-4E6B-B959-F2408BC076FE}" destId="{1242CA00-811C-47CC-BCE4-AD5C40BB725D}" srcOrd="4" destOrd="0" parTransId="{485C80A4-1742-4841-B7D9-AF4244841AED}" sibTransId="{57645916-7A59-4FEF-A91A-D7EEB5AB3490}"/>
    <dgm:cxn modelId="{9128DBA0-B56A-4E89-9E54-DB7B1C9B1AA1}" type="presOf" srcId="{1242CA00-811C-47CC-BCE4-AD5C40BB725D}" destId="{7FE79FA4-C915-41C3-B804-B002AE1542EA}" srcOrd="0" destOrd="0" presId="urn:microsoft.com/office/officeart/2005/8/layout/vList3"/>
    <dgm:cxn modelId="{A8D3A5F2-C178-49A2-B271-BE225294CF89}" type="presOf" srcId="{F6057541-164F-4D89-B6C0-2F0D60DC186C}" destId="{A0801D72-B96F-49CA-994A-101516FFA067}" srcOrd="0" destOrd="0" presId="urn:microsoft.com/office/officeart/2005/8/layout/vList3"/>
    <dgm:cxn modelId="{AD8C38F0-A934-4532-AED0-C5039C14382B}" type="presParOf" srcId="{59F6FE23-E197-4103-A085-1251ADB54FD7}" destId="{02D220A2-9ECA-458D-A9B4-FF22DC7DBD23}" srcOrd="0" destOrd="0" presId="urn:microsoft.com/office/officeart/2005/8/layout/vList3"/>
    <dgm:cxn modelId="{5413C8A1-4A34-4F07-BE92-F9C186B003DF}" type="presParOf" srcId="{02D220A2-9ECA-458D-A9B4-FF22DC7DBD23}" destId="{5EA9B035-BACB-4F39-BE79-A1A2D719C548}" srcOrd="0" destOrd="0" presId="urn:microsoft.com/office/officeart/2005/8/layout/vList3"/>
    <dgm:cxn modelId="{FE5BD16D-3E30-4EEA-A9ED-16F92D879060}" type="presParOf" srcId="{02D220A2-9ECA-458D-A9B4-FF22DC7DBD23}" destId="{0852F8DA-5ECC-481B-B814-BF22918AED9C}" srcOrd="1" destOrd="0" presId="urn:microsoft.com/office/officeart/2005/8/layout/vList3"/>
    <dgm:cxn modelId="{5EC200DF-AA7E-4230-9645-4854AB8BE966}" type="presParOf" srcId="{59F6FE23-E197-4103-A085-1251ADB54FD7}" destId="{3FD4893B-64C3-4D20-AD4F-38D91CAFDBD0}" srcOrd="1" destOrd="0" presId="urn:microsoft.com/office/officeart/2005/8/layout/vList3"/>
    <dgm:cxn modelId="{EE57B549-9111-4345-8199-F213BEE21BE9}" type="presParOf" srcId="{59F6FE23-E197-4103-A085-1251ADB54FD7}" destId="{2A5AD598-1174-41E1-ADED-B3BE6525F230}" srcOrd="2" destOrd="0" presId="urn:microsoft.com/office/officeart/2005/8/layout/vList3"/>
    <dgm:cxn modelId="{0DCA844E-06A3-4F15-B208-EAA7028C6EF0}" type="presParOf" srcId="{2A5AD598-1174-41E1-ADED-B3BE6525F230}" destId="{E0ABFA0B-0952-459E-B3CC-7CDF79328A3D}" srcOrd="0" destOrd="0" presId="urn:microsoft.com/office/officeart/2005/8/layout/vList3"/>
    <dgm:cxn modelId="{05A2D97F-FD68-4D2D-AF19-9A78171EA37D}" type="presParOf" srcId="{2A5AD598-1174-41E1-ADED-B3BE6525F230}" destId="{9D83EBCC-C374-4A61-A0F0-F60A8E5DA232}" srcOrd="1" destOrd="0" presId="urn:microsoft.com/office/officeart/2005/8/layout/vList3"/>
    <dgm:cxn modelId="{BA8B038C-00C4-435D-B8DE-24AD056518B2}" type="presParOf" srcId="{59F6FE23-E197-4103-A085-1251ADB54FD7}" destId="{11A4B883-0831-4693-B18D-A73549F39454}" srcOrd="3" destOrd="0" presId="urn:microsoft.com/office/officeart/2005/8/layout/vList3"/>
    <dgm:cxn modelId="{6ABC8AE2-ED1C-4528-B16D-E1369878A488}" type="presParOf" srcId="{59F6FE23-E197-4103-A085-1251ADB54FD7}" destId="{218E200E-291B-433C-832B-9E8295536D86}" srcOrd="4" destOrd="0" presId="urn:microsoft.com/office/officeart/2005/8/layout/vList3"/>
    <dgm:cxn modelId="{A0D1AC44-0787-436F-B4C8-AEED58D1BDE4}" type="presParOf" srcId="{218E200E-291B-433C-832B-9E8295536D86}" destId="{965223C2-EAB9-4A49-8849-58006DDC1D18}" srcOrd="0" destOrd="0" presId="urn:microsoft.com/office/officeart/2005/8/layout/vList3"/>
    <dgm:cxn modelId="{1DC76DA3-4A33-4346-879C-3BBC1CECBD45}" type="presParOf" srcId="{218E200E-291B-433C-832B-9E8295536D86}" destId="{A0801D72-B96F-49CA-994A-101516FFA067}" srcOrd="1" destOrd="0" presId="urn:microsoft.com/office/officeart/2005/8/layout/vList3"/>
    <dgm:cxn modelId="{02688602-15E8-4614-8DC7-A3DFC5CF6186}" type="presParOf" srcId="{59F6FE23-E197-4103-A085-1251ADB54FD7}" destId="{45D3C9A9-D678-4487-9BEE-4BB791CEF979}" srcOrd="5" destOrd="0" presId="urn:microsoft.com/office/officeart/2005/8/layout/vList3"/>
    <dgm:cxn modelId="{B0C4643A-7A36-401A-B465-72239EAF3D09}" type="presParOf" srcId="{59F6FE23-E197-4103-A085-1251ADB54FD7}" destId="{21083FF8-CE11-4562-A640-06037B2E94B0}" srcOrd="6" destOrd="0" presId="urn:microsoft.com/office/officeart/2005/8/layout/vList3"/>
    <dgm:cxn modelId="{2F257F1B-800A-4FF0-AC84-7E05A63E2E5A}" type="presParOf" srcId="{21083FF8-CE11-4562-A640-06037B2E94B0}" destId="{7FB827B1-6248-45B5-B4B6-FDBB3C825259}" srcOrd="0" destOrd="0" presId="urn:microsoft.com/office/officeart/2005/8/layout/vList3"/>
    <dgm:cxn modelId="{2469CC7A-CAC7-4CDD-B0D4-D3F793496F10}" type="presParOf" srcId="{21083FF8-CE11-4562-A640-06037B2E94B0}" destId="{1C63FD43-A255-4251-BEA7-6A58BB5DA1F4}" srcOrd="1" destOrd="0" presId="urn:microsoft.com/office/officeart/2005/8/layout/vList3"/>
    <dgm:cxn modelId="{FC30F03D-E08A-4C33-9683-D0D4A3CDB6EB}" type="presParOf" srcId="{59F6FE23-E197-4103-A085-1251ADB54FD7}" destId="{DDCDAB91-9CB3-466C-9402-D7BD8FF01C84}" srcOrd="7" destOrd="0" presId="urn:microsoft.com/office/officeart/2005/8/layout/vList3"/>
    <dgm:cxn modelId="{EC0BE5F6-B2B6-4E8E-A9A1-CF4A447C6FB6}" type="presParOf" srcId="{59F6FE23-E197-4103-A085-1251ADB54FD7}" destId="{9DBC28A5-E645-4172-877E-399605278999}" srcOrd="8" destOrd="0" presId="urn:microsoft.com/office/officeart/2005/8/layout/vList3"/>
    <dgm:cxn modelId="{5AD52BBC-8C5C-4F58-B801-664803D7906A}" type="presParOf" srcId="{9DBC28A5-E645-4172-877E-399605278999}" destId="{1808CF21-D41D-4188-91D0-7B92DD1CB42C}" srcOrd="0" destOrd="0" presId="urn:microsoft.com/office/officeart/2005/8/layout/vList3"/>
    <dgm:cxn modelId="{F7C689A4-3E2B-415A-885F-765159FF5308}" type="presParOf" srcId="{9DBC28A5-E645-4172-877E-399605278999}" destId="{7FE79FA4-C915-41C3-B804-B002AE1542E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1A0FE0-79A4-414C-B456-A9A3A6F61AD5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85C1678-0393-40D7-A93A-E6E7E30A01A0}">
      <dgm:prSet/>
      <dgm:spPr/>
      <dgm:t>
        <a:bodyPr/>
        <a:lstStyle/>
        <a:p>
          <a:r>
            <a:rPr lang="en-GB"/>
            <a:t>Understanding our assumptions (short survey)</a:t>
          </a:r>
          <a:endParaRPr lang="en-US"/>
        </a:p>
      </dgm:t>
    </dgm:pt>
    <dgm:pt modelId="{F891D229-6A38-4D18-B9F0-D1211DB71C5D}" type="parTrans" cxnId="{126499DD-D767-4A2F-A098-10FB100BED47}">
      <dgm:prSet/>
      <dgm:spPr/>
      <dgm:t>
        <a:bodyPr/>
        <a:lstStyle/>
        <a:p>
          <a:endParaRPr lang="en-US"/>
        </a:p>
      </dgm:t>
    </dgm:pt>
    <dgm:pt modelId="{148C6FA3-060B-4694-AA0B-D0B3F2935DAF}" type="sibTrans" cxnId="{126499DD-D767-4A2F-A098-10FB100BED47}">
      <dgm:prSet/>
      <dgm:spPr/>
      <dgm:t>
        <a:bodyPr/>
        <a:lstStyle/>
        <a:p>
          <a:endParaRPr lang="en-US"/>
        </a:p>
      </dgm:t>
    </dgm:pt>
    <dgm:pt modelId="{9B2C1987-61CF-40EE-84E1-ACB5E2D63941}">
      <dgm:prSet/>
      <dgm:spPr/>
      <dgm:t>
        <a:bodyPr/>
        <a:lstStyle/>
        <a:p>
          <a:r>
            <a:rPr lang="en-GB"/>
            <a:t>Maturity Matrix (for the compendium)</a:t>
          </a:r>
          <a:endParaRPr lang="en-US"/>
        </a:p>
      </dgm:t>
    </dgm:pt>
    <dgm:pt modelId="{463E4A3C-D07A-4435-9674-F6EDD2B1C126}" type="parTrans" cxnId="{CC4241E4-9232-4352-B5F7-780FB3F3C487}">
      <dgm:prSet/>
      <dgm:spPr/>
      <dgm:t>
        <a:bodyPr/>
        <a:lstStyle/>
        <a:p>
          <a:endParaRPr lang="en-US"/>
        </a:p>
      </dgm:t>
    </dgm:pt>
    <dgm:pt modelId="{F6D0DC69-6B7B-4C6A-BD17-049813BA3B59}" type="sibTrans" cxnId="{CC4241E4-9232-4352-B5F7-780FB3F3C487}">
      <dgm:prSet/>
      <dgm:spPr/>
      <dgm:t>
        <a:bodyPr/>
        <a:lstStyle/>
        <a:p>
          <a:endParaRPr lang="en-US"/>
        </a:p>
      </dgm:t>
    </dgm:pt>
    <dgm:pt modelId="{9DE69FCD-432B-4082-A12E-A0627DC0561C}">
      <dgm:prSet/>
      <dgm:spPr/>
      <dgm:t>
        <a:bodyPr/>
        <a:lstStyle/>
        <a:p>
          <a:r>
            <a:rPr lang="en-GB"/>
            <a:t>Definition of Quality Improvement (in progress)</a:t>
          </a:r>
          <a:endParaRPr lang="en-US"/>
        </a:p>
      </dgm:t>
    </dgm:pt>
    <dgm:pt modelId="{0CD71C2F-973E-4F9B-94FC-B1499E471DEC}" type="sibTrans" cxnId="{199ACEFE-F01B-4630-95A5-6BBAA2C6A813}">
      <dgm:prSet/>
      <dgm:spPr/>
      <dgm:t>
        <a:bodyPr/>
        <a:lstStyle/>
        <a:p>
          <a:endParaRPr lang="en-US"/>
        </a:p>
      </dgm:t>
    </dgm:pt>
    <dgm:pt modelId="{88211D8E-5970-48CC-B71B-72B1FBF658A9}" type="parTrans" cxnId="{199ACEFE-F01B-4630-95A5-6BBAA2C6A813}">
      <dgm:prSet/>
      <dgm:spPr/>
      <dgm:t>
        <a:bodyPr/>
        <a:lstStyle/>
        <a:p>
          <a:endParaRPr lang="en-US"/>
        </a:p>
      </dgm:t>
    </dgm:pt>
    <dgm:pt modelId="{C391F1E2-D3A4-4828-8C0D-19C75B599F1C}" type="pres">
      <dgm:prSet presAssocID="{6B1A0FE0-79A4-414C-B456-A9A3A6F61AD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55C8493-CFC6-49FD-B43D-D75C0884E85D}" type="pres">
      <dgm:prSet presAssocID="{E85C1678-0393-40D7-A93A-E6E7E30A01A0}" presName="hierRoot1" presStyleCnt="0"/>
      <dgm:spPr/>
    </dgm:pt>
    <dgm:pt modelId="{ED45AA2F-E861-4C4F-A54B-69DE7653C1BE}" type="pres">
      <dgm:prSet presAssocID="{E85C1678-0393-40D7-A93A-E6E7E30A01A0}" presName="composite" presStyleCnt="0"/>
      <dgm:spPr/>
    </dgm:pt>
    <dgm:pt modelId="{4DBD2D07-AD5E-4E25-8408-EE6940178C0F}" type="pres">
      <dgm:prSet presAssocID="{E85C1678-0393-40D7-A93A-E6E7E30A01A0}" presName="image" presStyleLbl="node0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bubble with solid fill"/>
        </a:ext>
      </dgm:extLst>
    </dgm:pt>
    <dgm:pt modelId="{525BBE1E-0B85-4032-938F-71462A1088BC}" type="pres">
      <dgm:prSet presAssocID="{E85C1678-0393-40D7-A93A-E6E7E30A01A0}" presName="text" presStyleLbl="revTx" presStyleIdx="0" presStyleCnt="3">
        <dgm:presLayoutVars>
          <dgm:chPref val="3"/>
        </dgm:presLayoutVars>
      </dgm:prSet>
      <dgm:spPr/>
    </dgm:pt>
    <dgm:pt modelId="{E0F36693-9A7E-4FDA-A174-973E3EA4E132}" type="pres">
      <dgm:prSet presAssocID="{E85C1678-0393-40D7-A93A-E6E7E30A01A0}" presName="hierChild2" presStyleCnt="0"/>
      <dgm:spPr/>
    </dgm:pt>
    <dgm:pt modelId="{8F6A2A85-403C-46B5-A1A5-07234A0A6730}" type="pres">
      <dgm:prSet presAssocID="{9DE69FCD-432B-4082-A12E-A0627DC0561C}" presName="hierRoot1" presStyleCnt="0"/>
      <dgm:spPr/>
    </dgm:pt>
    <dgm:pt modelId="{E5B2FD02-DE78-4E61-9237-8EB8C457AF36}" type="pres">
      <dgm:prSet presAssocID="{9DE69FCD-432B-4082-A12E-A0627DC0561C}" presName="composite" presStyleCnt="0"/>
      <dgm:spPr/>
    </dgm:pt>
    <dgm:pt modelId="{89BD7434-9718-432F-8705-65F6FDFA1E76}" type="pres">
      <dgm:prSet presAssocID="{9DE69FCD-432B-4082-A12E-A0627DC0561C}" presName="image" presStyleLbl="node0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ill with solid fill"/>
        </a:ext>
      </dgm:extLst>
    </dgm:pt>
    <dgm:pt modelId="{22C180E9-7021-4D5B-96A9-FEA3AE85D726}" type="pres">
      <dgm:prSet presAssocID="{9DE69FCD-432B-4082-A12E-A0627DC0561C}" presName="text" presStyleLbl="revTx" presStyleIdx="1" presStyleCnt="3">
        <dgm:presLayoutVars>
          <dgm:chPref val="3"/>
        </dgm:presLayoutVars>
      </dgm:prSet>
      <dgm:spPr/>
    </dgm:pt>
    <dgm:pt modelId="{E3B0F9A1-8A1C-446A-96D3-0B6FF33EF6E2}" type="pres">
      <dgm:prSet presAssocID="{9DE69FCD-432B-4082-A12E-A0627DC0561C}" presName="hierChild2" presStyleCnt="0"/>
      <dgm:spPr/>
    </dgm:pt>
    <dgm:pt modelId="{483EFEE9-2393-4257-9E20-5498D3BCAF3F}" type="pres">
      <dgm:prSet presAssocID="{9B2C1987-61CF-40EE-84E1-ACB5E2D63941}" presName="hierRoot1" presStyleCnt="0"/>
      <dgm:spPr/>
    </dgm:pt>
    <dgm:pt modelId="{6CBB059C-2570-41B4-8C97-640336E26E2A}" type="pres">
      <dgm:prSet presAssocID="{9B2C1987-61CF-40EE-84E1-ACB5E2D63941}" presName="composite" presStyleCnt="0"/>
      <dgm:spPr/>
    </dgm:pt>
    <dgm:pt modelId="{CDBC09C7-4F9B-4DE9-802E-EF803DDA848E}" type="pres">
      <dgm:prSet presAssocID="{9B2C1987-61CF-40EE-84E1-ACB5E2D63941}" presName="image" presStyleLbl="node0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eciduous tree with solid fill"/>
        </a:ext>
      </dgm:extLst>
    </dgm:pt>
    <dgm:pt modelId="{1D650291-3672-4172-8E17-6167003C6C06}" type="pres">
      <dgm:prSet presAssocID="{9B2C1987-61CF-40EE-84E1-ACB5E2D63941}" presName="text" presStyleLbl="revTx" presStyleIdx="2" presStyleCnt="3">
        <dgm:presLayoutVars>
          <dgm:chPref val="3"/>
        </dgm:presLayoutVars>
      </dgm:prSet>
      <dgm:spPr/>
    </dgm:pt>
    <dgm:pt modelId="{140C3C2C-850C-4D99-AC86-AE66F7EC16ED}" type="pres">
      <dgm:prSet presAssocID="{9B2C1987-61CF-40EE-84E1-ACB5E2D63941}" presName="hierChild2" presStyleCnt="0"/>
      <dgm:spPr/>
    </dgm:pt>
  </dgm:ptLst>
  <dgm:cxnLst>
    <dgm:cxn modelId="{7992332A-E5F8-4D10-994B-8C0A911FFBC5}" type="presOf" srcId="{9B2C1987-61CF-40EE-84E1-ACB5E2D63941}" destId="{1D650291-3672-4172-8E17-6167003C6C06}" srcOrd="0" destOrd="0" presId="urn:microsoft.com/office/officeart/2009/layout/CirclePictureHierarchy"/>
    <dgm:cxn modelId="{FC2F0C2E-A5EC-4BD4-B1FB-404C554417C7}" type="presOf" srcId="{E85C1678-0393-40D7-A93A-E6E7E30A01A0}" destId="{525BBE1E-0B85-4032-938F-71462A1088BC}" srcOrd="0" destOrd="0" presId="urn:microsoft.com/office/officeart/2009/layout/CirclePictureHierarchy"/>
    <dgm:cxn modelId="{C1B09065-7EFD-4071-BF10-83E0513D320E}" type="presOf" srcId="{6B1A0FE0-79A4-414C-B456-A9A3A6F61AD5}" destId="{C391F1E2-D3A4-4828-8C0D-19C75B599F1C}" srcOrd="0" destOrd="0" presId="urn:microsoft.com/office/officeart/2009/layout/CirclePictureHierarchy"/>
    <dgm:cxn modelId="{3AE2E3B7-00B7-46F5-9B6C-D13C76EEAC2A}" type="presOf" srcId="{9DE69FCD-432B-4082-A12E-A0627DC0561C}" destId="{22C180E9-7021-4D5B-96A9-FEA3AE85D726}" srcOrd="0" destOrd="0" presId="urn:microsoft.com/office/officeart/2009/layout/CirclePictureHierarchy"/>
    <dgm:cxn modelId="{126499DD-D767-4A2F-A098-10FB100BED47}" srcId="{6B1A0FE0-79A4-414C-B456-A9A3A6F61AD5}" destId="{E85C1678-0393-40D7-A93A-E6E7E30A01A0}" srcOrd="0" destOrd="0" parTransId="{F891D229-6A38-4D18-B9F0-D1211DB71C5D}" sibTransId="{148C6FA3-060B-4694-AA0B-D0B3F2935DAF}"/>
    <dgm:cxn modelId="{CC4241E4-9232-4352-B5F7-780FB3F3C487}" srcId="{6B1A0FE0-79A4-414C-B456-A9A3A6F61AD5}" destId="{9B2C1987-61CF-40EE-84E1-ACB5E2D63941}" srcOrd="2" destOrd="0" parTransId="{463E4A3C-D07A-4435-9674-F6EDD2B1C126}" sibTransId="{F6D0DC69-6B7B-4C6A-BD17-049813BA3B59}"/>
    <dgm:cxn modelId="{199ACEFE-F01B-4630-95A5-6BBAA2C6A813}" srcId="{6B1A0FE0-79A4-414C-B456-A9A3A6F61AD5}" destId="{9DE69FCD-432B-4082-A12E-A0627DC0561C}" srcOrd="1" destOrd="0" parTransId="{88211D8E-5970-48CC-B71B-72B1FBF658A9}" sibTransId="{0CD71C2F-973E-4F9B-94FC-B1499E471DEC}"/>
    <dgm:cxn modelId="{8CA32724-929B-413D-AAC6-01723C17E8D0}" type="presParOf" srcId="{C391F1E2-D3A4-4828-8C0D-19C75B599F1C}" destId="{755C8493-CFC6-49FD-B43D-D75C0884E85D}" srcOrd="0" destOrd="0" presId="urn:microsoft.com/office/officeart/2009/layout/CirclePictureHierarchy"/>
    <dgm:cxn modelId="{C2C09E24-3203-4FAF-B162-84F9B7C4CF7B}" type="presParOf" srcId="{755C8493-CFC6-49FD-B43D-D75C0884E85D}" destId="{ED45AA2F-E861-4C4F-A54B-69DE7653C1BE}" srcOrd="0" destOrd="0" presId="urn:microsoft.com/office/officeart/2009/layout/CirclePictureHierarchy"/>
    <dgm:cxn modelId="{C17614F4-09DF-4819-82A8-C1093BB0F507}" type="presParOf" srcId="{ED45AA2F-E861-4C4F-A54B-69DE7653C1BE}" destId="{4DBD2D07-AD5E-4E25-8408-EE6940178C0F}" srcOrd="0" destOrd="0" presId="urn:microsoft.com/office/officeart/2009/layout/CirclePictureHierarchy"/>
    <dgm:cxn modelId="{55981533-16B7-4A61-8E32-345347773C44}" type="presParOf" srcId="{ED45AA2F-E861-4C4F-A54B-69DE7653C1BE}" destId="{525BBE1E-0B85-4032-938F-71462A1088BC}" srcOrd="1" destOrd="0" presId="urn:microsoft.com/office/officeart/2009/layout/CirclePictureHierarchy"/>
    <dgm:cxn modelId="{637B6505-71E2-41A6-9C06-BBE7ED066418}" type="presParOf" srcId="{755C8493-CFC6-49FD-B43D-D75C0884E85D}" destId="{E0F36693-9A7E-4FDA-A174-973E3EA4E132}" srcOrd="1" destOrd="0" presId="urn:microsoft.com/office/officeart/2009/layout/CirclePictureHierarchy"/>
    <dgm:cxn modelId="{731B2791-38B0-4B03-9916-C166B35EDBC1}" type="presParOf" srcId="{C391F1E2-D3A4-4828-8C0D-19C75B599F1C}" destId="{8F6A2A85-403C-46B5-A1A5-07234A0A6730}" srcOrd="1" destOrd="0" presId="urn:microsoft.com/office/officeart/2009/layout/CirclePictureHierarchy"/>
    <dgm:cxn modelId="{0B43647B-1245-4437-80F1-256BB6F3ED70}" type="presParOf" srcId="{8F6A2A85-403C-46B5-A1A5-07234A0A6730}" destId="{E5B2FD02-DE78-4E61-9237-8EB8C457AF36}" srcOrd="0" destOrd="0" presId="urn:microsoft.com/office/officeart/2009/layout/CirclePictureHierarchy"/>
    <dgm:cxn modelId="{0E268B0C-3F30-44E3-8C85-6E7A31465803}" type="presParOf" srcId="{E5B2FD02-DE78-4E61-9237-8EB8C457AF36}" destId="{89BD7434-9718-432F-8705-65F6FDFA1E76}" srcOrd="0" destOrd="0" presId="urn:microsoft.com/office/officeart/2009/layout/CirclePictureHierarchy"/>
    <dgm:cxn modelId="{452376D0-0072-4D04-A594-413894494F66}" type="presParOf" srcId="{E5B2FD02-DE78-4E61-9237-8EB8C457AF36}" destId="{22C180E9-7021-4D5B-96A9-FEA3AE85D726}" srcOrd="1" destOrd="0" presId="urn:microsoft.com/office/officeart/2009/layout/CirclePictureHierarchy"/>
    <dgm:cxn modelId="{975ED32B-F523-462A-952B-5F7353E2C406}" type="presParOf" srcId="{8F6A2A85-403C-46B5-A1A5-07234A0A6730}" destId="{E3B0F9A1-8A1C-446A-96D3-0B6FF33EF6E2}" srcOrd="1" destOrd="0" presId="urn:microsoft.com/office/officeart/2009/layout/CirclePictureHierarchy"/>
    <dgm:cxn modelId="{0CC73AC1-6261-4EB5-9BD1-AA434BFDB5C4}" type="presParOf" srcId="{C391F1E2-D3A4-4828-8C0D-19C75B599F1C}" destId="{483EFEE9-2393-4257-9E20-5498D3BCAF3F}" srcOrd="2" destOrd="0" presId="urn:microsoft.com/office/officeart/2009/layout/CirclePictureHierarchy"/>
    <dgm:cxn modelId="{F6C6F58F-A86C-46E5-B266-43FF4F41E49B}" type="presParOf" srcId="{483EFEE9-2393-4257-9E20-5498D3BCAF3F}" destId="{6CBB059C-2570-41B4-8C97-640336E26E2A}" srcOrd="0" destOrd="0" presId="urn:microsoft.com/office/officeart/2009/layout/CirclePictureHierarchy"/>
    <dgm:cxn modelId="{9CEADF5E-81A6-4C9A-BA0C-6782DB45381F}" type="presParOf" srcId="{6CBB059C-2570-41B4-8C97-640336E26E2A}" destId="{CDBC09C7-4F9B-4DE9-802E-EF803DDA848E}" srcOrd="0" destOrd="0" presId="urn:microsoft.com/office/officeart/2009/layout/CirclePictureHierarchy"/>
    <dgm:cxn modelId="{854E196D-0BEA-4E40-A727-22C920799192}" type="presParOf" srcId="{6CBB059C-2570-41B4-8C97-640336E26E2A}" destId="{1D650291-3672-4172-8E17-6167003C6C06}" srcOrd="1" destOrd="0" presId="urn:microsoft.com/office/officeart/2009/layout/CirclePictureHierarchy"/>
    <dgm:cxn modelId="{120B4384-CD9B-4804-8313-13BC72415FBA}" type="presParOf" srcId="{483EFEE9-2393-4257-9E20-5498D3BCAF3F}" destId="{140C3C2C-850C-4D99-AC86-AE66F7EC16ED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C02E72-48A1-4B1B-AD9F-212A4936AE29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F63866B5-B00E-4ADC-867F-4ABD234F619F}">
      <dgm:prSet/>
      <dgm:spPr/>
      <dgm:t>
        <a:bodyPr/>
        <a:lstStyle/>
        <a:p>
          <a:r>
            <a:rPr lang="en-GB" dirty="0"/>
            <a:t>7 case study interviews completed</a:t>
          </a:r>
          <a:endParaRPr lang="en-US" dirty="0"/>
        </a:p>
      </dgm:t>
    </dgm:pt>
    <dgm:pt modelId="{410537B1-3907-4393-A7C5-91B0E970442F}" type="parTrans" cxnId="{1DCEF240-895A-47AA-9D29-37AADEFCB56D}">
      <dgm:prSet/>
      <dgm:spPr/>
      <dgm:t>
        <a:bodyPr/>
        <a:lstStyle/>
        <a:p>
          <a:endParaRPr lang="en-US"/>
        </a:p>
      </dgm:t>
    </dgm:pt>
    <dgm:pt modelId="{50879842-F614-4438-994A-7CA867C38B9C}" type="sibTrans" cxnId="{1DCEF240-895A-47AA-9D29-37AADEFCB56D}">
      <dgm:prSet/>
      <dgm:spPr/>
      <dgm:t>
        <a:bodyPr/>
        <a:lstStyle/>
        <a:p>
          <a:endParaRPr lang="en-US"/>
        </a:p>
      </dgm:t>
    </dgm:pt>
    <dgm:pt modelId="{A9C6E68C-BD3F-4973-ABCB-F350B6715F54}">
      <dgm:prSet/>
      <dgm:spPr/>
      <dgm:t>
        <a:bodyPr/>
        <a:lstStyle/>
        <a:p>
          <a:r>
            <a:rPr lang="en-GB" dirty="0"/>
            <a:t>406 minutes </a:t>
          </a:r>
          <a:br>
            <a:rPr lang="en-GB" dirty="0"/>
          </a:br>
          <a:r>
            <a:rPr lang="en-GB" dirty="0"/>
            <a:t>(6.5+ hours)</a:t>
          </a:r>
          <a:endParaRPr lang="en-US" dirty="0"/>
        </a:p>
      </dgm:t>
    </dgm:pt>
    <dgm:pt modelId="{5D2496E6-4269-42D9-9CA3-483D9EFE43AB}" type="parTrans" cxnId="{BBDB4BA2-4AED-4D92-8B1B-71BE5573C3F8}">
      <dgm:prSet/>
      <dgm:spPr/>
      <dgm:t>
        <a:bodyPr/>
        <a:lstStyle/>
        <a:p>
          <a:endParaRPr lang="en-US"/>
        </a:p>
      </dgm:t>
    </dgm:pt>
    <dgm:pt modelId="{5C266F44-EE42-4578-995E-FF55FFE81795}" type="sibTrans" cxnId="{BBDB4BA2-4AED-4D92-8B1B-71BE5573C3F8}">
      <dgm:prSet/>
      <dgm:spPr/>
      <dgm:t>
        <a:bodyPr/>
        <a:lstStyle/>
        <a:p>
          <a:endParaRPr lang="en-US"/>
        </a:p>
      </dgm:t>
    </dgm:pt>
    <dgm:pt modelId="{FF492EB0-7A60-4B6C-AE28-EC24CF593195}">
      <dgm:prSet/>
      <dgm:spPr/>
      <dgm:t>
        <a:bodyPr/>
        <a:lstStyle/>
        <a:p>
          <a:r>
            <a:rPr lang="en-GB" dirty="0"/>
            <a:t>334 pages</a:t>
          </a:r>
          <a:endParaRPr lang="en-US" dirty="0"/>
        </a:p>
      </dgm:t>
    </dgm:pt>
    <dgm:pt modelId="{BE333C10-C567-4436-B76D-0F001DD6B108}" type="parTrans" cxnId="{FB13946B-7C20-45F9-85CF-6A2FDE4507D0}">
      <dgm:prSet/>
      <dgm:spPr/>
      <dgm:t>
        <a:bodyPr/>
        <a:lstStyle/>
        <a:p>
          <a:endParaRPr lang="en-US"/>
        </a:p>
      </dgm:t>
    </dgm:pt>
    <dgm:pt modelId="{4C5E434D-3F85-40D0-BBDC-54813FD1B84A}" type="sibTrans" cxnId="{FB13946B-7C20-45F9-85CF-6A2FDE4507D0}">
      <dgm:prSet/>
      <dgm:spPr/>
      <dgm:t>
        <a:bodyPr/>
        <a:lstStyle/>
        <a:p>
          <a:endParaRPr lang="en-US"/>
        </a:p>
      </dgm:t>
    </dgm:pt>
    <dgm:pt modelId="{92422FF9-F71F-4456-9373-400B9D0403E9}">
      <dgm:prSet/>
      <dgm:spPr/>
      <dgm:t>
        <a:bodyPr/>
        <a:lstStyle/>
        <a:p>
          <a:r>
            <a:rPr lang="en-GB" dirty="0"/>
            <a:t>70,000+ words</a:t>
          </a:r>
          <a:endParaRPr lang="en-US" dirty="0"/>
        </a:p>
      </dgm:t>
    </dgm:pt>
    <dgm:pt modelId="{92725A49-D45A-48B1-BCD0-522478BF94BC}" type="parTrans" cxnId="{0CD507D4-B35D-417B-B6BC-6959C84C51EB}">
      <dgm:prSet/>
      <dgm:spPr/>
      <dgm:t>
        <a:bodyPr/>
        <a:lstStyle/>
        <a:p>
          <a:endParaRPr lang="en-US"/>
        </a:p>
      </dgm:t>
    </dgm:pt>
    <dgm:pt modelId="{7E19483A-CA1C-4E76-B226-FA7399654CBA}" type="sibTrans" cxnId="{0CD507D4-B35D-417B-B6BC-6959C84C51EB}">
      <dgm:prSet/>
      <dgm:spPr/>
      <dgm:t>
        <a:bodyPr/>
        <a:lstStyle/>
        <a:p>
          <a:endParaRPr lang="en-US"/>
        </a:p>
      </dgm:t>
    </dgm:pt>
    <dgm:pt modelId="{8724F636-08DE-47CC-875A-55928E2644DD}">
      <dgm:prSet/>
      <dgm:spPr/>
      <dgm:t>
        <a:bodyPr/>
        <a:lstStyle/>
        <a:p>
          <a:r>
            <a:rPr lang="en-GB"/>
            <a:t>Analysis in progress</a:t>
          </a:r>
          <a:endParaRPr lang="en-US"/>
        </a:p>
      </dgm:t>
    </dgm:pt>
    <dgm:pt modelId="{CD4684A5-341D-4375-A139-213C3FAA26C5}" type="parTrans" cxnId="{00602141-0EB2-47A7-AF61-9673962CC1C6}">
      <dgm:prSet/>
      <dgm:spPr/>
      <dgm:t>
        <a:bodyPr/>
        <a:lstStyle/>
        <a:p>
          <a:endParaRPr lang="en-US"/>
        </a:p>
      </dgm:t>
    </dgm:pt>
    <dgm:pt modelId="{F569837B-9279-4389-9E50-DEB3E6474AC7}" type="sibTrans" cxnId="{00602141-0EB2-47A7-AF61-9673962CC1C6}">
      <dgm:prSet/>
      <dgm:spPr/>
      <dgm:t>
        <a:bodyPr/>
        <a:lstStyle/>
        <a:p>
          <a:endParaRPr lang="en-US"/>
        </a:p>
      </dgm:t>
    </dgm:pt>
    <dgm:pt modelId="{A79EB763-4813-4D6A-ADB9-1FED9E0885B4}" type="pres">
      <dgm:prSet presAssocID="{F3C02E72-48A1-4B1B-AD9F-212A4936AE29}" presName="root" presStyleCnt="0">
        <dgm:presLayoutVars>
          <dgm:dir/>
          <dgm:resizeHandles val="exact"/>
        </dgm:presLayoutVars>
      </dgm:prSet>
      <dgm:spPr/>
    </dgm:pt>
    <dgm:pt modelId="{9A6DCE97-68F2-479D-AA8F-FCF294FF25B8}" type="pres">
      <dgm:prSet presAssocID="{F63866B5-B00E-4ADC-867F-4ABD234F619F}" presName="compNode" presStyleCnt="0"/>
      <dgm:spPr/>
    </dgm:pt>
    <dgm:pt modelId="{BA14CAF6-883F-457E-9968-9AF4460EDF6B}" type="pres">
      <dgm:prSet presAssocID="{F63866B5-B00E-4ADC-867F-4ABD234F619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ED1A02D-97E7-4B24-8583-D247141176FE}" type="pres">
      <dgm:prSet presAssocID="{F63866B5-B00E-4ADC-867F-4ABD234F619F}" presName="spaceRect" presStyleCnt="0"/>
      <dgm:spPr/>
    </dgm:pt>
    <dgm:pt modelId="{FD10BFFC-4E96-406F-88D7-A235690EB2D0}" type="pres">
      <dgm:prSet presAssocID="{F63866B5-B00E-4ADC-867F-4ABD234F619F}" presName="textRect" presStyleLbl="revTx" presStyleIdx="0" presStyleCnt="5">
        <dgm:presLayoutVars>
          <dgm:chMax val="1"/>
          <dgm:chPref val="1"/>
        </dgm:presLayoutVars>
      </dgm:prSet>
      <dgm:spPr/>
    </dgm:pt>
    <dgm:pt modelId="{C9A3BB2F-1C88-499A-A15B-D3019109BE26}" type="pres">
      <dgm:prSet presAssocID="{50879842-F614-4438-994A-7CA867C38B9C}" presName="sibTrans" presStyleCnt="0"/>
      <dgm:spPr/>
    </dgm:pt>
    <dgm:pt modelId="{C76E42B2-7411-4E11-B85C-06245C703827}" type="pres">
      <dgm:prSet presAssocID="{A9C6E68C-BD3F-4973-ABCB-F350B6715F54}" presName="compNode" presStyleCnt="0"/>
      <dgm:spPr/>
    </dgm:pt>
    <dgm:pt modelId="{CF0B6DE6-EC7C-4C99-8F95-CD0EA3FD0218}" type="pres">
      <dgm:prSet presAssocID="{A9C6E68C-BD3F-4973-ABCB-F350B6715F54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CEF3BC4A-3C39-49CF-9545-39149C502E38}" type="pres">
      <dgm:prSet presAssocID="{A9C6E68C-BD3F-4973-ABCB-F350B6715F54}" presName="spaceRect" presStyleCnt="0"/>
      <dgm:spPr/>
    </dgm:pt>
    <dgm:pt modelId="{A79D2096-670E-4899-9B80-7859DE7EBE5D}" type="pres">
      <dgm:prSet presAssocID="{A9C6E68C-BD3F-4973-ABCB-F350B6715F54}" presName="textRect" presStyleLbl="revTx" presStyleIdx="1" presStyleCnt="5">
        <dgm:presLayoutVars>
          <dgm:chMax val="1"/>
          <dgm:chPref val="1"/>
        </dgm:presLayoutVars>
      </dgm:prSet>
      <dgm:spPr/>
    </dgm:pt>
    <dgm:pt modelId="{2AD5951C-F1E9-40B1-BD1E-F20C00F662B9}" type="pres">
      <dgm:prSet presAssocID="{5C266F44-EE42-4578-995E-FF55FFE81795}" presName="sibTrans" presStyleCnt="0"/>
      <dgm:spPr/>
    </dgm:pt>
    <dgm:pt modelId="{971AE1CC-895A-4A19-9BB4-6625CC78BA09}" type="pres">
      <dgm:prSet presAssocID="{FF492EB0-7A60-4B6C-AE28-EC24CF593195}" presName="compNode" presStyleCnt="0"/>
      <dgm:spPr/>
    </dgm:pt>
    <dgm:pt modelId="{F1F443F9-E4D4-4D29-9B6B-67F5D8E8CB57}" type="pres">
      <dgm:prSet presAssocID="{FF492EB0-7A60-4B6C-AE28-EC24CF59319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9B342387-F8A7-4693-92C5-748E7C61C4A1}" type="pres">
      <dgm:prSet presAssocID="{FF492EB0-7A60-4B6C-AE28-EC24CF593195}" presName="spaceRect" presStyleCnt="0"/>
      <dgm:spPr/>
    </dgm:pt>
    <dgm:pt modelId="{A8133AE0-BE7A-47DD-9FD6-B20BE663CE58}" type="pres">
      <dgm:prSet presAssocID="{FF492EB0-7A60-4B6C-AE28-EC24CF593195}" presName="textRect" presStyleLbl="revTx" presStyleIdx="2" presStyleCnt="5">
        <dgm:presLayoutVars>
          <dgm:chMax val="1"/>
          <dgm:chPref val="1"/>
        </dgm:presLayoutVars>
      </dgm:prSet>
      <dgm:spPr/>
    </dgm:pt>
    <dgm:pt modelId="{1F98B247-AD7A-4F21-8C2E-374022126067}" type="pres">
      <dgm:prSet presAssocID="{4C5E434D-3F85-40D0-BBDC-54813FD1B84A}" presName="sibTrans" presStyleCnt="0"/>
      <dgm:spPr/>
    </dgm:pt>
    <dgm:pt modelId="{28B0E296-0D9E-45E6-B7D3-64A0509CAFE7}" type="pres">
      <dgm:prSet presAssocID="{92422FF9-F71F-4456-9373-400B9D0403E9}" presName="compNode" presStyleCnt="0"/>
      <dgm:spPr/>
    </dgm:pt>
    <dgm:pt modelId="{F95E43CE-5A5C-4C35-8ECA-AE5DF5090194}" type="pres">
      <dgm:prSet presAssocID="{92422FF9-F71F-4456-9373-400B9D0403E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886B6B53-625E-4246-9FC9-B91EF2DC25D0}" type="pres">
      <dgm:prSet presAssocID="{92422FF9-F71F-4456-9373-400B9D0403E9}" presName="spaceRect" presStyleCnt="0"/>
      <dgm:spPr/>
    </dgm:pt>
    <dgm:pt modelId="{E29E964D-AD9F-428B-B9E6-B8BBD5A3473C}" type="pres">
      <dgm:prSet presAssocID="{92422FF9-F71F-4456-9373-400B9D0403E9}" presName="textRect" presStyleLbl="revTx" presStyleIdx="3" presStyleCnt="5">
        <dgm:presLayoutVars>
          <dgm:chMax val="1"/>
          <dgm:chPref val="1"/>
        </dgm:presLayoutVars>
      </dgm:prSet>
      <dgm:spPr/>
    </dgm:pt>
    <dgm:pt modelId="{09A179F4-FF6B-4350-A78C-82C04CC6565F}" type="pres">
      <dgm:prSet presAssocID="{7E19483A-CA1C-4E76-B226-FA7399654CBA}" presName="sibTrans" presStyleCnt="0"/>
      <dgm:spPr/>
    </dgm:pt>
    <dgm:pt modelId="{92807695-0BAF-45F1-98B4-39413F7F8530}" type="pres">
      <dgm:prSet presAssocID="{8724F636-08DE-47CC-875A-55928E2644DD}" presName="compNode" presStyleCnt="0"/>
      <dgm:spPr/>
    </dgm:pt>
    <dgm:pt modelId="{75D9B91D-BBC1-4813-99E6-7F7BA0826E7B}" type="pres">
      <dgm:prSet presAssocID="{8724F636-08DE-47CC-875A-55928E2644D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2FA02BAA-4E32-432F-BF17-329604C49B76}" type="pres">
      <dgm:prSet presAssocID="{8724F636-08DE-47CC-875A-55928E2644DD}" presName="spaceRect" presStyleCnt="0"/>
      <dgm:spPr/>
    </dgm:pt>
    <dgm:pt modelId="{F4597469-44CE-45D3-BA7D-710749B7DAA0}" type="pres">
      <dgm:prSet presAssocID="{8724F636-08DE-47CC-875A-55928E2644DD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7C6C2006-3D75-4B0B-949A-3FC2EA2C9130}" type="presOf" srcId="{F63866B5-B00E-4ADC-867F-4ABD234F619F}" destId="{FD10BFFC-4E96-406F-88D7-A235690EB2D0}" srcOrd="0" destOrd="0" presId="urn:microsoft.com/office/officeart/2018/2/layout/IconLabelList"/>
    <dgm:cxn modelId="{1DCEF240-895A-47AA-9D29-37AADEFCB56D}" srcId="{F3C02E72-48A1-4B1B-AD9F-212A4936AE29}" destId="{F63866B5-B00E-4ADC-867F-4ABD234F619F}" srcOrd="0" destOrd="0" parTransId="{410537B1-3907-4393-A7C5-91B0E970442F}" sibTransId="{50879842-F614-4438-994A-7CA867C38B9C}"/>
    <dgm:cxn modelId="{00602141-0EB2-47A7-AF61-9673962CC1C6}" srcId="{F3C02E72-48A1-4B1B-AD9F-212A4936AE29}" destId="{8724F636-08DE-47CC-875A-55928E2644DD}" srcOrd="4" destOrd="0" parTransId="{CD4684A5-341D-4375-A139-213C3FAA26C5}" sibTransId="{F569837B-9279-4389-9E50-DEB3E6474AC7}"/>
    <dgm:cxn modelId="{39F11E63-12F0-4B6C-B14F-D593FD467F6C}" type="presOf" srcId="{A9C6E68C-BD3F-4973-ABCB-F350B6715F54}" destId="{A79D2096-670E-4899-9B80-7859DE7EBE5D}" srcOrd="0" destOrd="0" presId="urn:microsoft.com/office/officeart/2018/2/layout/IconLabelList"/>
    <dgm:cxn modelId="{FB13946B-7C20-45F9-85CF-6A2FDE4507D0}" srcId="{F3C02E72-48A1-4B1B-AD9F-212A4936AE29}" destId="{FF492EB0-7A60-4B6C-AE28-EC24CF593195}" srcOrd="2" destOrd="0" parTransId="{BE333C10-C567-4436-B76D-0F001DD6B108}" sibTransId="{4C5E434D-3F85-40D0-BBDC-54813FD1B84A}"/>
    <dgm:cxn modelId="{A231707E-5D01-4176-BD25-5BEBB11E53E1}" type="presOf" srcId="{FF492EB0-7A60-4B6C-AE28-EC24CF593195}" destId="{A8133AE0-BE7A-47DD-9FD6-B20BE663CE58}" srcOrd="0" destOrd="0" presId="urn:microsoft.com/office/officeart/2018/2/layout/IconLabelList"/>
    <dgm:cxn modelId="{24348980-5AEA-418E-A5EB-73DD85D160CC}" type="presOf" srcId="{F3C02E72-48A1-4B1B-AD9F-212A4936AE29}" destId="{A79EB763-4813-4D6A-ADB9-1FED9E0885B4}" srcOrd="0" destOrd="0" presId="urn:microsoft.com/office/officeart/2018/2/layout/IconLabelList"/>
    <dgm:cxn modelId="{BBDB4BA2-4AED-4D92-8B1B-71BE5573C3F8}" srcId="{F3C02E72-48A1-4B1B-AD9F-212A4936AE29}" destId="{A9C6E68C-BD3F-4973-ABCB-F350B6715F54}" srcOrd="1" destOrd="0" parTransId="{5D2496E6-4269-42D9-9CA3-483D9EFE43AB}" sibTransId="{5C266F44-EE42-4578-995E-FF55FFE81795}"/>
    <dgm:cxn modelId="{431BCEBA-3D3E-4956-A031-A636DE9871FD}" type="presOf" srcId="{92422FF9-F71F-4456-9373-400B9D0403E9}" destId="{E29E964D-AD9F-428B-B9E6-B8BBD5A3473C}" srcOrd="0" destOrd="0" presId="urn:microsoft.com/office/officeart/2018/2/layout/IconLabelList"/>
    <dgm:cxn modelId="{0CD507D4-B35D-417B-B6BC-6959C84C51EB}" srcId="{F3C02E72-48A1-4B1B-AD9F-212A4936AE29}" destId="{92422FF9-F71F-4456-9373-400B9D0403E9}" srcOrd="3" destOrd="0" parTransId="{92725A49-D45A-48B1-BCD0-522478BF94BC}" sibTransId="{7E19483A-CA1C-4E76-B226-FA7399654CBA}"/>
    <dgm:cxn modelId="{C920D9F4-6F21-4F40-9830-6A3B506CF1A1}" type="presOf" srcId="{8724F636-08DE-47CC-875A-55928E2644DD}" destId="{F4597469-44CE-45D3-BA7D-710749B7DAA0}" srcOrd="0" destOrd="0" presId="urn:microsoft.com/office/officeart/2018/2/layout/IconLabelList"/>
    <dgm:cxn modelId="{E4EEA69A-5528-42A3-B6A4-3EE2FE7E0A73}" type="presParOf" srcId="{A79EB763-4813-4D6A-ADB9-1FED9E0885B4}" destId="{9A6DCE97-68F2-479D-AA8F-FCF294FF25B8}" srcOrd="0" destOrd="0" presId="urn:microsoft.com/office/officeart/2018/2/layout/IconLabelList"/>
    <dgm:cxn modelId="{71F88C3B-8E25-4E4C-8A67-4058B14BFBF8}" type="presParOf" srcId="{9A6DCE97-68F2-479D-AA8F-FCF294FF25B8}" destId="{BA14CAF6-883F-457E-9968-9AF4460EDF6B}" srcOrd="0" destOrd="0" presId="urn:microsoft.com/office/officeart/2018/2/layout/IconLabelList"/>
    <dgm:cxn modelId="{CE8C899E-6B20-45F1-BDD7-929AB9152F43}" type="presParOf" srcId="{9A6DCE97-68F2-479D-AA8F-FCF294FF25B8}" destId="{AED1A02D-97E7-4B24-8583-D247141176FE}" srcOrd="1" destOrd="0" presId="urn:microsoft.com/office/officeart/2018/2/layout/IconLabelList"/>
    <dgm:cxn modelId="{07970E06-8143-46FA-A629-03934D8C80EF}" type="presParOf" srcId="{9A6DCE97-68F2-479D-AA8F-FCF294FF25B8}" destId="{FD10BFFC-4E96-406F-88D7-A235690EB2D0}" srcOrd="2" destOrd="0" presId="urn:microsoft.com/office/officeart/2018/2/layout/IconLabelList"/>
    <dgm:cxn modelId="{05EFB834-816A-47CC-A71D-16044BE48430}" type="presParOf" srcId="{A79EB763-4813-4D6A-ADB9-1FED9E0885B4}" destId="{C9A3BB2F-1C88-499A-A15B-D3019109BE26}" srcOrd="1" destOrd="0" presId="urn:microsoft.com/office/officeart/2018/2/layout/IconLabelList"/>
    <dgm:cxn modelId="{2E5287BD-B129-4D16-95C1-2FCE5B403D51}" type="presParOf" srcId="{A79EB763-4813-4D6A-ADB9-1FED9E0885B4}" destId="{C76E42B2-7411-4E11-B85C-06245C703827}" srcOrd="2" destOrd="0" presId="urn:microsoft.com/office/officeart/2018/2/layout/IconLabelList"/>
    <dgm:cxn modelId="{8847786B-8BB0-45F5-9E71-84A3F488E7EA}" type="presParOf" srcId="{C76E42B2-7411-4E11-B85C-06245C703827}" destId="{CF0B6DE6-EC7C-4C99-8F95-CD0EA3FD0218}" srcOrd="0" destOrd="0" presId="urn:microsoft.com/office/officeart/2018/2/layout/IconLabelList"/>
    <dgm:cxn modelId="{47BA8CB0-6D91-444B-B03D-17419C0D6D30}" type="presParOf" srcId="{C76E42B2-7411-4E11-B85C-06245C703827}" destId="{CEF3BC4A-3C39-49CF-9545-39149C502E38}" srcOrd="1" destOrd="0" presId="urn:microsoft.com/office/officeart/2018/2/layout/IconLabelList"/>
    <dgm:cxn modelId="{626F179C-D072-489F-8717-DE3A5708C105}" type="presParOf" srcId="{C76E42B2-7411-4E11-B85C-06245C703827}" destId="{A79D2096-670E-4899-9B80-7859DE7EBE5D}" srcOrd="2" destOrd="0" presId="urn:microsoft.com/office/officeart/2018/2/layout/IconLabelList"/>
    <dgm:cxn modelId="{EFF9BCDA-EC71-4179-9948-D0587190C3FB}" type="presParOf" srcId="{A79EB763-4813-4D6A-ADB9-1FED9E0885B4}" destId="{2AD5951C-F1E9-40B1-BD1E-F20C00F662B9}" srcOrd="3" destOrd="0" presId="urn:microsoft.com/office/officeart/2018/2/layout/IconLabelList"/>
    <dgm:cxn modelId="{33794AB6-EC21-4BA3-87D6-2DDE9E85F6F8}" type="presParOf" srcId="{A79EB763-4813-4D6A-ADB9-1FED9E0885B4}" destId="{971AE1CC-895A-4A19-9BB4-6625CC78BA09}" srcOrd="4" destOrd="0" presId="urn:microsoft.com/office/officeart/2018/2/layout/IconLabelList"/>
    <dgm:cxn modelId="{4118C533-517D-40F0-96E8-B4E9BBEF3513}" type="presParOf" srcId="{971AE1CC-895A-4A19-9BB4-6625CC78BA09}" destId="{F1F443F9-E4D4-4D29-9B6B-67F5D8E8CB57}" srcOrd="0" destOrd="0" presId="urn:microsoft.com/office/officeart/2018/2/layout/IconLabelList"/>
    <dgm:cxn modelId="{CED7FD03-98FD-401B-A89A-770FB86F6B67}" type="presParOf" srcId="{971AE1CC-895A-4A19-9BB4-6625CC78BA09}" destId="{9B342387-F8A7-4693-92C5-748E7C61C4A1}" srcOrd="1" destOrd="0" presId="urn:microsoft.com/office/officeart/2018/2/layout/IconLabelList"/>
    <dgm:cxn modelId="{158F9E07-4B5E-48C4-B0F7-27B9ADFE41DE}" type="presParOf" srcId="{971AE1CC-895A-4A19-9BB4-6625CC78BA09}" destId="{A8133AE0-BE7A-47DD-9FD6-B20BE663CE58}" srcOrd="2" destOrd="0" presId="urn:microsoft.com/office/officeart/2018/2/layout/IconLabelList"/>
    <dgm:cxn modelId="{F8490C2E-F099-4A18-93FD-EF65EC274C79}" type="presParOf" srcId="{A79EB763-4813-4D6A-ADB9-1FED9E0885B4}" destId="{1F98B247-AD7A-4F21-8C2E-374022126067}" srcOrd="5" destOrd="0" presId="urn:microsoft.com/office/officeart/2018/2/layout/IconLabelList"/>
    <dgm:cxn modelId="{5F27B768-7A16-446E-BDA9-73DAB57013FD}" type="presParOf" srcId="{A79EB763-4813-4D6A-ADB9-1FED9E0885B4}" destId="{28B0E296-0D9E-45E6-B7D3-64A0509CAFE7}" srcOrd="6" destOrd="0" presId="urn:microsoft.com/office/officeart/2018/2/layout/IconLabelList"/>
    <dgm:cxn modelId="{203A510D-9022-4E5E-8B2E-675CB718CE5B}" type="presParOf" srcId="{28B0E296-0D9E-45E6-B7D3-64A0509CAFE7}" destId="{F95E43CE-5A5C-4C35-8ECA-AE5DF5090194}" srcOrd="0" destOrd="0" presId="urn:microsoft.com/office/officeart/2018/2/layout/IconLabelList"/>
    <dgm:cxn modelId="{7C4E7632-83EE-40E8-81D2-888D6FA5118C}" type="presParOf" srcId="{28B0E296-0D9E-45E6-B7D3-64A0509CAFE7}" destId="{886B6B53-625E-4246-9FC9-B91EF2DC25D0}" srcOrd="1" destOrd="0" presId="urn:microsoft.com/office/officeart/2018/2/layout/IconLabelList"/>
    <dgm:cxn modelId="{6DB8F79A-A9FD-455D-BBC7-0F98366C8204}" type="presParOf" srcId="{28B0E296-0D9E-45E6-B7D3-64A0509CAFE7}" destId="{E29E964D-AD9F-428B-B9E6-B8BBD5A3473C}" srcOrd="2" destOrd="0" presId="urn:microsoft.com/office/officeart/2018/2/layout/IconLabelList"/>
    <dgm:cxn modelId="{5DB925B5-C1D0-4E88-807A-41D71A890964}" type="presParOf" srcId="{A79EB763-4813-4D6A-ADB9-1FED9E0885B4}" destId="{09A179F4-FF6B-4350-A78C-82C04CC6565F}" srcOrd="7" destOrd="0" presId="urn:microsoft.com/office/officeart/2018/2/layout/IconLabelList"/>
    <dgm:cxn modelId="{193D3278-EF0A-447A-9DE3-76893D770E89}" type="presParOf" srcId="{A79EB763-4813-4D6A-ADB9-1FED9E0885B4}" destId="{92807695-0BAF-45F1-98B4-39413F7F8530}" srcOrd="8" destOrd="0" presId="urn:microsoft.com/office/officeart/2018/2/layout/IconLabelList"/>
    <dgm:cxn modelId="{56B4271C-817B-4A93-B732-5CCF80E79620}" type="presParOf" srcId="{92807695-0BAF-45F1-98B4-39413F7F8530}" destId="{75D9B91D-BBC1-4813-99E6-7F7BA0826E7B}" srcOrd="0" destOrd="0" presId="urn:microsoft.com/office/officeart/2018/2/layout/IconLabelList"/>
    <dgm:cxn modelId="{CF430922-EACF-4F31-A96B-D01FE275AF1C}" type="presParOf" srcId="{92807695-0BAF-45F1-98B4-39413F7F8530}" destId="{2FA02BAA-4E32-432F-BF17-329604C49B76}" srcOrd="1" destOrd="0" presId="urn:microsoft.com/office/officeart/2018/2/layout/IconLabelList"/>
    <dgm:cxn modelId="{11F4D06D-2DF9-46C4-A26A-1A2BAA3B1592}" type="presParOf" srcId="{92807695-0BAF-45F1-98B4-39413F7F8530}" destId="{F4597469-44CE-45D3-BA7D-710749B7DAA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4DAD84-8C8B-46DA-9167-C09BA48233AF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227385D-3C81-4E59-A537-749911A4973D}">
      <dgm:prSet/>
      <dgm:spPr/>
      <dgm:t>
        <a:bodyPr/>
        <a:lstStyle/>
        <a:p>
          <a:r>
            <a:rPr lang="en-GB"/>
            <a:t>Team work vs silo QI projects</a:t>
          </a:r>
          <a:endParaRPr lang="en-US"/>
        </a:p>
      </dgm:t>
    </dgm:pt>
    <dgm:pt modelId="{5E4A95B5-626C-4869-9BBD-630D9328FD27}" type="parTrans" cxnId="{3F3D1C7C-F8D8-43BB-8708-19552562B3B2}">
      <dgm:prSet/>
      <dgm:spPr/>
      <dgm:t>
        <a:bodyPr/>
        <a:lstStyle/>
        <a:p>
          <a:endParaRPr lang="en-US"/>
        </a:p>
      </dgm:t>
    </dgm:pt>
    <dgm:pt modelId="{38DA7A4F-86CA-43B2-91A3-885248B69ACD}" type="sibTrans" cxnId="{3F3D1C7C-F8D8-43BB-8708-19552562B3B2}">
      <dgm:prSet/>
      <dgm:spPr/>
      <dgm:t>
        <a:bodyPr/>
        <a:lstStyle/>
        <a:p>
          <a:endParaRPr lang="en-US"/>
        </a:p>
      </dgm:t>
    </dgm:pt>
    <dgm:pt modelId="{D7C85382-6C71-4DD7-A73D-62F9778AFB38}">
      <dgm:prSet/>
      <dgm:spPr>
        <a:solidFill>
          <a:schemeClr val="accent1"/>
        </a:solidFill>
      </dgm:spPr>
      <dgm:t>
        <a:bodyPr/>
        <a:lstStyle/>
        <a:p>
          <a:r>
            <a:rPr lang="en-GB"/>
            <a:t>Varied ways of identifying QI projects</a:t>
          </a:r>
          <a:endParaRPr lang="en-US"/>
        </a:p>
      </dgm:t>
    </dgm:pt>
    <dgm:pt modelId="{4DE78739-F50E-41F8-AE97-4FCAA7440E32}" type="parTrans" cxnId="{8E68FB4B-FE0A-4AF2-A2F2-46D0E6C842B8}">
      <dgm:prSet/>
      <dgm:spPr/>
      <dgm:t>
        <a:bodyPr/>
        <a:lstStyle/>
        <a:p>
          <a:endParaRPr lang="en-US"/>
        </a:p>
      </dgm:t>
    </dgm:pt>
    <dgm:pt modelId="{C776AC77-C730-4EF8-ACB8-14FD3C882155}" type="sibTrans" cxnId="{8E68FB4B-FE0A-4AF2-A2F2-46D0E6C842B8}">
      <dgm:prSet/>
      <dgm:spPr/>
      <dgm:t>
        <a:bodyPr/>
        <a:lstStyle/>
        <a:p>
          <a:endParaRPr lang="en-US"/>
        </a:p>
      </dgm:t>
    </dgm:pt>
    <dgm:pt modelId="{2CF16FC7-AD4C-4BB7-B626-184C1AF19938}">
      <dgm:prSet/>
      <dgm:spPr/>
      <dgm:t>
        <a:bodyPr/>
        <a:lstStyle/>
        <a:p>
          <a:r>
            <a:rPr lang="en-GB"/>
            <a:t>QI methods</a:t>
          </a:r>
          <a:endParaRPr lang="en-US"/>
        </a:p>
      </dgm:t>
    </dgm:pt>
    <dgm:pt modelId="{3D0DAF1A-C4EC-40BB-9396-0E9EDA9D42D2}" type="parTrans" cxnId="{5EC5339B-D853-4AC9-BC8F-5F04367B6D69}">
      <dgm:prSet/>
      <dgm:spPr/>
      <dgm:t>
        <a:bodyPr/>
        <a:lstStyle/>
        <a:p>
          <a:endParaRPr lang="en-US"/>
        </a:p>
      </dgm:t>
    </dgm:pt>
    <dgm:pt modelId="{0BF8A1E2-5F09-49DF-8DAC-2B76616F2E40}" type="sibTrans" cxnId="{5EC5339B-D853-4AC9-BC8F-5F04367B6D69}">
      <dgm:prSet/>
      <dgm:spPr/>
      <dgm:t>
        <a:bodyPr/>
        <a:lstStyle/>
        <a:p>
          <a:endParaRPr lang="en-US"/>
        </a:p>
      </dgm:t>
    </dgm:pt>
    <dgm:pt modelId="{8010A3D0-7B3B-4931-BE8F-17EEA755133F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en-GB"/>
            <a:t>Restorative-focused QI</a:t>
          </a:r>
          <a:endParaRPr lang="en-US"/>
        </a:p>
      </dgm:t>
    </dgm:pt>
    <dgm:pt modelId="{AE774FAD-5291-4CD5-8100-A12EBEC64A91}" type="parTrans" cxnId="{1D8E41B0-A3A1-4B3B-B2EB-EA2E4F453244}">
      <dgm:prSet/>
      <dgm:spPr/>
      <dgm:t>
        <a:bodyPr/>
        <a:lstStyle/>
        <a:p>
          <a:endParaRPr lang="en-US"/>
        </a:p>
      </dgm:t>
    </dgm:pt>
    <dgm:pt modelId="{0BDD859B-E4A4-41AD-BD24-A5695FE57440}" type="sibTrans" cxnId="{1D8E41B0-A3A1-4B3B-B2EB-EA2E4F453244}">
      <dgm:prSet/>
      <dgm:spPr/>
      <dgm:t>
        <a:bodyPr/>
        <a:lstStyle/>
        <a:p>
          <a:endParaRPr lang="en-US"/>
        </a:p>
      </dgm:t>
    </dgm:pt>
    <dgm:pt modelId="{FA9CAE5A-D53B-4420-B114-5F89A3D90145}">
      <dgm:prSet/>
      <dgm:spPr/>
      <dgm:t>
        <a:bodyPr/>
        <a:lstStyle/>
        <a:p>
          <a:r>
            <a:rPr lang="en-GB"/>
            <a:t>Patient outcome focus varied</a:t>
          </a:r>
          <a:endParaRPr lang="en-US"/>
        </a:p>
      </dgm:t>
    </dgm:pt>
    <dgm:pt modelId="{9ACCDD46-3681-4663-A7BD-5F8B052723E4}" type="parTrans" cxnId="{BDE9EB14-46FE-4D3F-AD18-CF7287D9944D}">
      <dgm:prSet/>
      <dgm:spPr/>
      <dgm:t>
        <a:bodyPr/>
        <a:lstStyle/>
        <a:p>
          <a:endParaRPr lang="en-US"/>
        </a:p>
      </dgm:t>
    </dgm:pt>
    <dgm:pt modelId="{3E30B380-46F8-4010-B975-F5A1AE67A6E2}" type="sibTrans" cxnId="{BDE9EB14-46FE-4D3F-AD18-CF7287D9944D}">
      <dgm:prSet/>
      <dgm:spPr/>
      <dgm:t>
        <a:bodyPr/>
        <a:lstStyle/>
        <a:p>
          <a:endParaRPr lang="en-US"/>
        </a:p>
      </dgm:t>
    </dgm:pt>
    <dgm:pt modelId="{1FDD7F69-5397-49A3-8594-7D8B10D18D5C}">
      <dgm:prSet/>
      <dgm:spPr/>
      <dgm:t>
        <a:bodyPr/>
        <a:lstStyle/>
        <a:p>
          <a:r>
            <a:rPr lang="en-GB"/>
            <a:t>Education and the </a:t>
          </a:r>
          <a:r>
            <a:rPr lang="en-GB" err="1"/>
            <a:t>PNA</a:t>
          </a:r>
          <a:r>
            <a:rPr lang="en-GB"/>
            <a:t> course</a:t>
          </a:r>
          <a:endParaRPr lang="en-US"/>
        </a:p>
      </dgm:t>
    </dgm:pt>
    <dgm:pt modelId="{F8130582-3D3E-4A70-AA25-E82CC47BBA22}" type="parTrans" cxnId="{577BBB4C-A96C-4BB2-85DA-44F3C949D34F}">
      <dgm:prSet/>
      <dgm:spPr/>
      <dgm:t>
        <a:bodyPr/>
        <a:lstStyle/>
        <a:p>
          <a:endParaRPr lang="en-US"/>
        </a:p>
      </dgm:t>
    </dgm:pt>
    <dgm:pt modelId="{6FF8272B-EE09-4401-8A17-36DE2B2F33ED}" type="sibTrans" cxnId="{577BBB4C-A96C-4BB2-85DA-44F3C949D34F}">
      <dgm:prSet/>
      <dgm:spPr/>
      <dgm:t>
        <a:bodyPr/>
        <a:lstStyle/>
        <a:p>
          <a:endParaRPr lang="en-US"/>
        </a:p>
      </dgm:t>
    </dgm:pt>
    <dgm:pt modelId="{2E41900B-41F8-4CDD-BD26-E76F48632934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GB"/>
            <a:t>Sustainability of QI work varied</a:t>
          </a:r>
          <a:endParaRPr lang="en-US"/>
        </a:p>
      </dgm:t>
    </dgm:pt>
    <dgm:pt modelId="{D33FA3CA-902E-4B2E-AEA4-7D72606EA665}" type="parTrans" cxnId="{66A9B1EC-3A4D-49F9-A1E4-3C3BCEADB279}">
      <dgm:prSet/>
      <dgm:spPr/>
      <dgm:t>
        <a:bodyPr/>
        <a:lstStyle/>
        <a:p>
          <a:endParaRPr lang="en-US"/>
        </a:p>
      </dgm:t>
    </dgm:pt>
    <dgm:pt modelId="{53350D6F-F066-4C2F-99D7-8D657118F76E}" type="sibTrans" cxnId="{66A9B1EC-3A4D-49F9-A1E4-3C3BCEADB279}">
      <dgm:prSet/>
      <dgm:spPr/>
      <dgm:t>
        <a:bodyPr/>
        <a:lstStyle/>
        <a:p>
          <a:endParaRPr lang="en-US"/>
        </a:p>
      </dgm:t>
    </dgm:pt>
    <dgm:pt modelId="{87731DA5-7B63-484A-AA8D-2425A36419C9}">
      <dgm:prSet/>
      <dgm:spPr/>
      <dgm:t>
        <a:bodyPr/>
        <a:lstStyle/>
        <a:p>
          <a:r>
            <a:rPr lang="en-GB"/>
            <a:t>Reach and dissemination of QI work varied</a:t>
          </a:r>
          <a:endParaRPr lang="en-US"/>
        </a:p>
      </dgm:t>
    </dgm:pt>
    <dgm:pt modelId="{21DF7BCD-E86E-41E4-8AB9-FBF7F51C83EC}" type="parTrans" cxnId="{E8F045D0-0763-4AEE-AF68-17253EEC455E}">
      <dgm:prSet/>
      <dgm:spPr/>
      <dgm:t>
        <a:bodyPr/>
        <a:lstStyle/>
        <a:p>
          <a:endParaRPr lang="en-US"/>
        </a:p>
      </dgm:t>
    </dgm:pt>
    <dgm:pt modelId="{C5EEE78F-5379-411B-93B4-4EB750DFCED2}" type="sibTrans" cxnId="{E8F045D0-0763-4AEE-AF68-17253EEC455E}">
      <dgm:prSet/>
      <dgm:spPr/>
      <dgm:t>
        <a:bodyPr/>
        <a:lstStyle/>
        <a:p>
          <a:endParaRPr lang="en-US"/>
        </a:p>
      </dgm:t>
    </dgm:pt>
    <dgm:pt modelId="{EC681C62-D1E3-4ED7-891E-AA78545D5CCE}" type="pres">
      <dgm:prSet presAssocID="{2A4DAD84-8C8B-46DA-9167-C09BA48233AF}" presName="diagram" presStyleCnt="0">
        <dgm:presLayoutVars>
          <dgm:dir/>
          <dgm:resizeHandles val="exact"/>
        </dgm:presLayoutVars>
      </dgm:prSet>
      <dgm:spPr/>
    </dgm:pt>
    <dgm:pt modelId="{B282E923-3976-4B5C-8764-90C6A7A51493}" type="pres">
      <dgm:prSet presAssocID="{0227385D-3C81-4E59-A537-749911A4973D}" presName="node" presStyleLbl="node1" presStyleIdx="0" presStyleCnt="8">
        <dgm:presLayoutVars>
          <dgm:bulletEnabled val="1"/>
        </dgm:presLayoutVars>
      </dgm:prSet>
      <dgm:spPr/>
    </dgm:pt>
    <dgm:pt modelId="{16E7E8A5-1764-445B-95F5-AF78F09C3090}" type="pres">
      <dgm:prSet presAssocID="{38DA7A4F-86CA-43B2-91A3-885248B69ACD}" presName="sibTrans" presStyleCnt="0"/>
      <dgm:spPr/>
    </dgm:pt>
    <dgm:pt modelId="{066C84ED-9120-4503-9040-242B999292AB}" type="pres">
      <dgm:prSet presAssocID="{D7C85382-6C71-4DD7-A73D-62F9778AFB38}" presName="node" presStyleLbl="node1" presStyleIdx="1" presStyleCnt="8">
        <dgm:presLayoutVars>
          <dgm:bulletEnabled val="1"/>
        </dgm:presLayoutVars>
      </dgm:prSet>
      <dgm:spPr/>
    </dgm:pt>
    <dgm:pt modelId="{FE98FCFE-380E-4A1D-BAB3-4123CADEBCF9}" type="pres">
      <dgm:prSet presAssocID="{C776AC77-C730-4EF8-ACB8-14FD3C882155}" presName="sibTrans" presStyleCnt="0"/>
      <dgm:spPr/>
    </dgm:pt>
    <dgm:pt modelId="{5B50F6DC-934A-4BE0-BD3D-59B87EEFF5B7}" type="pres">
      <dgm:prSet presAssocID="{2CF16FC7-AD4C-4BB7-B626-184C1AF19938}" presName="node" presStyleLbl="node1" presStyleIdx="2" presStyleCnt="8">
        <dgm:presLayoutVars>
          <dgm:bulletEnabled val="1"/>
        </dgm:presLayoutVars>
      </dgm:prSet>
      <dgm:spPr/>
    </dgm:pt>
    <dgm:pt modelId="{6C679B35-9707-4F00-9156-A6B5F2858158}" type="pres">
      <dgm:prSet presAssocID="{0BF8A1E2-5F09-49DF-8DAC-2B76616F2E40}" presName="sibTrans" presStyleCnt="0"/>
      <dgm:spPr/>
    </dgm:pt>
    <dgm:pt modelId="{D7C432B9-DADC-4C18-A5A8-B9B92AFB5F53}" type="pres">
      <dgm:prSet presAssocID="{8010A3D0-7B3B-4931-BE8F-17EEA755133F}" presName="node" presStyleLbl="node1" presStyleIdx="3" presStyleCnt="8">
        <dgm:presLayoutVars>
          <dgm:bulletEnabled val="1"/>
        </dgm:presLayoutVars>
      </dgm:prSet>
      <dgm:spPr/>
    </dgm:pt>
    <dgm:pt modelId="{4ED2E9A9-422A-4659-9A6F-BDDE0D75AC5A}" type="pres">
      <dgm:prSet presAssocID="{0BDD859B-E4A4-41AD-BD24-A5695FE57440}" presName="sibTrans" presStyleCnt="0"/>
      <dgm:spPr/>
    </dgm:pt>
    <dgm:pt modelId="{D6CE7362-37D2-4684-BCB4-CCFD0A51C3B9}" type="pres">
      <dgm:prSet presAssocID="{FA9CAE5A-D53B-4420-B114-5F89A3D90145}" presName="node" presStyleLbl="node1" presStyleIdx="4" presStyleCnt="8">
        <dgm:presLayoutVars>
          <dgm:bulletEnabled val="1"/>
        </dgm:presLayoutVars>
      </dgm:prSet>
      <dgm:spPr/>
    </dgm:pt>
    <dgm:pt modelId="{D19706A5-EDC3-4E0C-8E90-18963A376DA0}" type="pres">
      <dgm:prSet presAssocID="{3E30B380-46F8-4010-B975-F5A1AE67A6E2}" presName="sibTrans" presStyleCnt="0"/>
      <dgm:spPr/>
    </dgm:pt>
    <dgm:pt modelId="{0502FE57-42FE-4AF3-8A35-9DF88581D7B5}" type="pres">
      <dgm:prSet presAssocID="{1FDD7F69-5397-49A3-8594-7D8B10D18D5C}" presName="node" presStyleLbl="node1" presStyleIdx="5" presStyleCnt="8">
        <dgm:presLayoutVars>
          <dgm:bulletEnabled val="1"/>
        </dgm:presLayoutVars>
      </dgm:prSet>
      <dgm:spPr/>
    </dgm:pt>
    <dgm:pt modelId="{A2D99C41-1FE7-4E3A-800B-4C974BF2DD19}" type="pres">
      <dgm:prSet presAssocID="{6FF8272B-EE09-4401-8A17-36DE2B2F33ED}" presName="sibTrans" presStyleCnt="0"/>
      <dgm:spPr/>
    </dgm:pt>
    <dgm:pt modelId="{B5D35E3F-6232-4482-8570-B80FD6E6C973}" type="pres">
      <dgm:prSet presAssocID="{2E41900B-41F8-4CDD-BD26-E76F48632934}" presName="node" presStyleLbl="node1" presStyleIdx="6" presStyleCnt="8">
        <dgm:presLayoutVars>
          <dgm:bulletEnabled val="1"/>
        </dgm:presLayoutVars>
      </dgm:prSet>
      <dgm:spPr/>
    </dgm:pt>
    <dgm:pt modelId="{FF6C08D1-5549-4B9A-97D7-A21140B5C0C6}" type="pres">
      <dgm:prSet presAssocID="{53350D6F-F066-4C2F-99D7-8D657118F76E}" presName="sibTrans" presStyleCnt="0"/>
      <dgm:spPr/>
    </dgm:pt>
    <dgm:pt modelId="{B5D1C800-ADFA-41C2-A033-9D85DE7C73C3}" type="pres">
      <dgm:prSet presAssocID="{87731DA5-7B63-484A-AA8D-2425A36419C9}" presName="node" presStyleLbl="node1" presStyleIdx="7" presStyleCnt="8">
        <dgm:presLayoutVars>
          <dgm:bulletEnabled val="1"/>
        </dgm:presLayoutVars>
      </dgm:prSet>
      <dgm:spPr/>
    </dgm:pt>
  </dgm:ptLst>
  <dgm:cxnLst>
    <dgm:cxn modelId="{BDE9EB14-46FE-4D3F-AD18-CF7287D9944D}" srcId="{2A4DAD84-8C8B-46DA-9167-C09BA48233AF}" destId="{FA9CAE5A-D53B-4420-B114-5F89A3D90145}" srcOrd="4" destOrd="0" parTransId="{9ACCDD46-3681-4663-A7BD-5F8B052723E4}" sibTransId="{3E30B380-46F8-4010-B975-F5A1AE67A6E2}"/>
    <dgm:cxn modelId="{78F61942-F32B-4D49-A5A7-4B8BF555CB46}" type="presOf" srcId="{2CF16FC7-AD4C-4BB7-B626-184C1AF19938}" destId="{5B50F6DC-934A-4BE0-BD3D-59B87EEFF5B7}" srcOrd="0" destOrd="0" presId="urn:microsoft.com/office/officeart/2005/8/layout/default"/>
    <dgm:cxn modelId="{8E68FB4B-FE0A-4AF2-A2F2-46D0E6C842B8}" srcId="{2A4DAD84-8C8B-46DA-9167-C09BA48233AF}" destId="{D7C85382-6C71-4DD7-A73D-62F9778AFB38}" srcOrd="1" destOrd="0" parTransId="{4DE78739-F50E-41F8-AE97-4FCAA7440E32}" sibTransId="{C776AC77-C730-4EF8-ACB8-14FD3C882155}"/>
    <dgm:cxn modelId="{577BBB4C-A96C-4BB2-85DA-44F3C949D34F}" srcId="{2A4DAD84-8C8B-46DA-9167-C09BA48233AF}" destId="{1FDD7F69-5397-49A3-8594-7D8B10D18D5C}" srcOrd="5" destOrd="0" parTransId="{F8130582-3D3E-4A70-AA25-E82CC47BBA22}" sibTransId="{6FF8272B-EE09-4401-8A17-36DE2B2F33ED}"/>
    <dgm:cxn modelId="{D6CED379-1EA5-4745-B45D-2B19F7062B91}" type="presOf" srcId="{2E41900B-41F8-4CDD-BD26-E76F48632934}" destId="{B5D35E3F-6232-4482-8570-B80FD6E6C973}" srcOrd="0" destOrd="0" presId="urn:microsoft.com/office/officeart/2005/8/layout/default"/>
    <dgm:cxn modelId="{3F3D1C7C-F8D8-43BB-8708-19552562B3B2}" srcId="{2A4DAD84-8C8B-46DA-9167-C09BA48233AF}" destId="{0227385D-3C81-4E59-A537-749911A4973D}" srcOrd="0" destOrd="0" parTransId="{5E4A95B5-626C-4869-9BBD-630D9328FD27}" sibTransId="{38DA7A4F-86CA-43B2-91A3-885248B69ACD}"/>
    <dgm:cxn modelId="{5EC5339B-D853-4AC9-BC8F-5F04367B6D69}" srcId="{2A4DAD84-8C8B-46DA-9167-C09BA48233AF}" destId="{2CF16FC7-AD4C-4BB7-B626-184C1AF19938}" srcOrd="2" destOrd="0" parTransId="{3D0DAF1A-C4EC-40BB-9396-0E9EDA9D42D2}" sibTransId="{0BF8A1E2-5F09-49DF-8DAC-2B76616F2E40}"/>
    <dgm:cxn modelId="{F10DCB9E-F561-451F-A456-519B2F775A6B}" type="presOf" srcId="{2A4DAD84-8C8B-46DA-9167-C09BA48233AF}" destId="{EC681C62-D1E3-4ED7-891E-AA78545D5CCE}" srcOrd="0" destOrd="0" presId="urn:microsoft.com/office/officeart/2005/8/layout/default"/>
    <dgm:cxn modelId="{3C5308A9-DED1-49C8-9BEA-3D4034000CB8}" type="presOf" srcId="{87731DA5-7B63-484A-AA8D-2425A36419C9}" destId="{B5D1C800-ADFA-41C2-A033-9D85DE7C73C3}" srcOrd="0" destOrd="0" presId="urn:microsoft.com/office/officeart/2005/8/layout/default"/>
    <dgm:cxn modelId="{D7DD26AE-7E1F-427F-AF4E-6A7DFBA75E5C}" type="presOf" srcId="{8010A3D0-7B3B-4931-BE8F-17EEA755133F}" destId="{D7C432B9-DADC-4C18-A5A8-B9B92AFB5F53}" srcOrd="0" destOrd="0" presId="urn:microsoft.com/office/officeart/2005/8/layout/default"/>
    <dgm:cxn modelId="{1D8E41B0-A3A1-4B3B-B2EB-EA2E4F453244}" srcId="{2A4DAD84-8C8B-46DA-9167-C09BA48233AF}" destId="{8010A3D0-7B3B-4931-BE8F-17EEA755133F}" srcOrd="3" destOrd="0" parTransId="{AE774FAD-5291-4CD5-8100-A12EBEC64A91}" sibTransId="{0BDD859B-E4A4-41AD-BD24-A5695FE57440}"/>
    <dgm:cxn modelId="{B021CCBE-67EF-4D95-B479-72453E8179B9}" type="presOf" srcId="{0227385D-3C81-4E59-A537-749911A4973D}" destId="{B282E923-3976-4B5C-8764-90C6A7A51493}" srcOrd="0" destOrd="0" presId="urn:microsoft.com/office/officeart/2005/8/layout/default"/>
    <dgm:cxn modelId="{82DB39C7-7A6A-4A64-A535-2C52FEF43912}" type="presOf" srcId="{D7C85382-6C71-4DD7-A73D-62F9778AFB38}" destId="{066C84ED-9120-4503-9040-242B999292AB}" srcOrd="0" destOrd="0" presId="urn:microsoft.com/office/officeart/2005/8/layout/default"/>
    <dgm:cxn modelId="{E8F045D0-0763-4AEE-AF68-17253EEC455E}" srcId="{2A4DAD84-8C8B-46DA-9167-C09BA48233AF}" destId="{87731DA5-7B63-484A-AA8D-2425A36419C9}" srcOrd="7" destOrd="0" parTransId="{21DF7BCD-E86E-41E4-8AB9-FBF7F51C83EC}" sibTransId="{C5EEE78F-5379-411B-93B4-4EB750DFCED2}"/>
    <dgm:cxn modelId="{2DBB83DF-1851-4607-AFE5-C173141C4860}" type="presOf" srcId="{1FDD7F69-5397-49A3-8594-7D8B10D18D5C}" destId="{0502FE57-42FE-4AF3-8A35-9DF88581D7B5}" srcOrd="0" destOrd="0" presId="urn:microsoft.com/office/officeart/2005/8/layout/default"/>
    <dgm:cxn modelId="{2FA5D4E7-97B7-43F0-8482-B368F70C9446}" type="presOf" srcId="{FA9CAE5A-D53B-4420-B114-5F89A3D90145}" destId="{D6CE7362-37D2-4684-BCB4-CCFD0A51C3B9}" srcOrd="0" destOrd="0" presId="urn:microsoft.com/office/officeart/2005/8/layout/default"/>
    <dgm:cxn modelId="{66A9B1EC-3A4D-49F9-A1E4-3C3BCEADB279}" srcId="{2A4DAD84-8C8B-46DA-9167-C09BA48233AF}" destId="{2E41900B-41F8-4CDD-BD26-E76F48632934}" srcOrd="6" destOrd="0" parTransId="{D33FA3CA-902E-4B2E-AEA4-7D72606EA665}" sibTransId="{53350D6F-F066-4C2F-99D7-8D657118F76E}"/>
    <dgm:cxn modelId="{7A2E610D-5DBC-4A1D-A6CD-2D9988A4F923}" type="presParOf" srcId="{EC681C62-D1E3-4ED7-891E-AA78545D5CCE}" destId="{B282E923-3976-4B5C-8764-90C6A7A51493}" srcOrd="0" destOrd="0" presId="urn:microsoft.com/office/officeart/2005/8/layout/default"/>
    <dgm:cxn modelId="{0B0AC81B-9A1E-4404-8089-E0EECD47652A}" type="presParOf" srcId="{EC681C62-D1E3-4ED7-891E-AA78545D5CCE}" destId="{16E7E8A5-1764-445B-95F5-AF78F09C3090}" srcOrd="1" destOrd="0" presId="urn:microsoft.com/office/officeart/2005/8/layout/default"/>
    <dgm:cxn modelId="{5E1D78E5-9B3F-4335-9DE3-1600B6A862DC}" type="presParOf" srcId="{EC681C62-D1E3-4ED7-891E-AA78545D5CCE}" destId="{066C84ED-9120-4503-9040-242B999292AB}" srcOrd="2" destOrd="0" presId="urn:microsoft.com/office/officeart/2005/8/layout/default"/>
    <dgm:cxn modelId="{738CA9A6-791E-449B-A321-92BF2632A856}" type="presParOf" srcId="{EC681C62-D1E3-4ED7-891E-AA78545D5CCE}" destId="{FE98FCFE-380E-4A1D-BAB3-4123CADEBCF9}" srcOrd="3" destOrd="0" presId="urn:microsoft.com/office/officeart/2005/8/layout/default"/>
    <dgm:cxn modelId="{8C838EF3-D2A7-4E8D-A271-46C69DFB169C}" type="presParOf" srcId="{EC681C62-D1E3-4ED7-891E-AA78545D5CCE}" destId="{5B50F6DC-934A-4BE0-BD3D-59B87EEFF5B7}" srcOrd="4" destOrd="0" presId="urn:microsoft.com/office/officeart/2005/8/layout/default"/>
    <dgm:cxn modelId="{31F0EE2D-3245-4E38-A392-7B94451C5624}" type="presParOf" srcId="{EC681C62-D1E3-4ED7-891E-AA78545D5CCE}" destId="{6C679B35-9707-4F00-9156-A6B5F2858158}" srcOrd="5" destOrd="0" presId="urn:microsoft.com/office/officeart/2005/8/layout/default"/>
    <dgm:cxn modelId="{9D6CE678-71CF-40DC-B52D-951B78FA4CCC}" type="presParOf" srcId="{EC681C62-D1E3-4ED7-891E-AA78545D5CCE}" destId="{D7C432B9-DADC-4C18-A5A8-B9B92AFB5F53}" srcOrd="6" destOrd="0" presId="urn:microsoft.com/office/officeart/2005/8/layout/default"/>
    <dgm:cxn modelId="{B5E30D65-89A3-4683-A9DC-88B1DC0A1A70}" type="presParOf" srcId="{EC681C62-D1E3-4ED7-891E-AA78545D5CCE}" destId="{4ED2E9A9-422A-4659-9A6F-BDDE0D75AC5A}" srcOrd="7" destOrd="0" presId="urn:microsoft.com/office/officeart/2005/8/layout/default"/>
    <dgm:cxn modelId="{2EC279B4-55D4-4965-BEB4-FBFF8C350BFD}" type="presParOf" srcId="{EC681C62-D1E3-4ED7-891E-AA78545D5CCE}" destId="{D6CE7362-37D2-4684-BCB4-CCFD0A51C3B9}" srcOrd="8" destOrd="0" presId="urn:microsoft.com/office/officeart/2005/8/layout/default"/>
    <dgm:cxn modelId="{ED00483B-4860-4ADE-88DC-266057222A4F}" type="presParOf" srcId="{EC681C62-D1E3-4ED7-891E-AA78545D5CCE}" destId="{D19706A5-EDC3-4E0C-8E90-18963A376DA0}" srcOrd="9" destOrd="0" presId="urn:microsoft.com/office/officeart/2005/8/layout/default"/>
    <dgm:cxn modelId="{DAFFF02B-35C2-4BBE-8F0A-A0A097825A71}" type="presParOf" srcId="{EC681C62-D1E3-4ED7-891E-AA78545D5CCE}" destId="{0502FE57-42FE-4AF3-8A35-9DF88581D7B5}" srcOrd="10" destOrd="0" presId="urn:microsoft.com/office/officeart/2005/8/layout/default"/>
    <dgm:cxn modelId="{59FE80E3-C35E-4BF1-ADC5-1B8A8D5F4CE6}" type="presParOf" srcId="{EC681C62-D1E3-4ED7-891E-AA78545D5CCE}" destId="{A2D99C41-1FE7-4E3A-800B-4C974BF2DD19}" srcOrd="11" destOrd="0" presId="urn:microsoft.com/office/officeart/2005/8/layout/default"/>
    <dgm:cxn modelId="{A7498C5B-439E-41D5-A336-4633263743EC}" type="presParOf" srcId="{EC681C62-D1E3-4ED7-891E-AA78545D5CCE}" destId="{B5D35E3F-6232-4482-8570-B80FD6E6C973}" srcOrd="12" destOrd="0" presId="urn:microsoft.com/office/officeart/2005/8/layout/default"/>
    <dgm:cxn modelId="{6BFAADB3-AC42-4DDD-941D-890776B31641}" type="presParOf" srcId="{EC681C62-D1E3-4ED7-891E-AA78545D5CCE}" destId="{FF6C08D1-5549-4B9A-97D7-A21140B5C0C6}" srcOrd="13" destOrd="0" presId="urn:microsoft.com/office/officeart/2005/8/layout/default"/>
    <dgm:cxn modelId="{7427CAE1-3A76-412F-AAE0-28756C62BC2A}" type="presParOf" srcId="{EC681C62-D1E3-4ED7-891E-AA78545D5CCE}" destId="{B5D1C800-ADFA-41C2-A033-9D85DE7C73C3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C41C9FE-9655-8341-ACCC-4989AEE8E20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F816B0FF-240E-8347-9B87-5E4788095893}">
      <dgm:prSet phldrT="[Text]" custT="1"/>
      <dgm:spPr>
        <a:solidFill>
          <a:srgbClr val="FF2600">
            <a:alpha val="29020"/>
          </a:srgbClr>
        </a:solidFill>
      </dgm:spPr>
      <dgm:t>
        <a:bodyPr/>
        <a:lstStyle/>
        <a:p>
          <a:r>
            <a:rPr lang="en-GB" sz="2800"/>
            <a:t>Principles of QI work</a:t>
          </a:r>
        </a:p>
      </dgm:t>
    </dgm:pt>
    <dgm:pt modelId="{4CE6B175-DDBE-7249-9303-3DD76773B0FD}" type="parTrans" cxnId="{B87938D6-0281-F54D-8135-12B9611783AE}">
      <dgm:prSet/>
      <dgm:spPr/>
      <dgm:t>
        <a:bodyPr/>
        <a:lstStyle/>
        <a:p>
          <a:endParaRPr lang="en-GB"/>
        </a:p>
      </dgm:t>
    </dgm:pt>
    <dgm:pt modelId="{A8D2175E-0139-DB45-97E7-DAEF6C8EF5FC}" type="sibTrans" cxnId="{B87938D6-0281-F54D-8135-12B9611783AE}">
      <dgm:prSet/>
      <dgm:spPr/>
      <dgm:t>
        <a:bodyPr/>
        <a:lstStyle/>
        <a:p>
          <a:endParaRPr lang="en-GB"/>
        </a:p>
      </dgm:t>
    </dgm:pt>
    <dgm:pt modelId="{C0CBD931-49CC-3841-B473-6757A2F268FB}">
      <dgm:prSet phldrT="[Text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GB" sz="2800"/>
            <a:t>Survey</a:t>
          </a:r>
        </a:p>
      </dgm:t>
    </dgm:pt>
    <dgm:pt modelId="{8A0799D0-A517-6E4A-96C3-CDDDC289F847}" type="parTrans" cxnId="{D3364E9E-37B0-F34D-AA61-AF295A622322}">
      <dgm:prSet/>
      <dgm:spPr/>
      <dgm:t>
        <a:bodyPr/>
        <a:lstStyle/>
        <a:p>
          <a:endParaRPr lang="en-GB"/>
        </a:p>
      </dgm:t>
    </dgm:pt>
    <dgm:pt modelId="{A9B09F00-9029-9C4F-9C0A-5382E1BE309F}" type="sibTrans" cxnId="{D3364E9E-37B0-F34D-AA61-AF295A622322}">
      <dgm:prSet/>
      <dgm:spPr/>
      <dgm:t>
        <a:bodyPr/>
        <a:lstStyle/>
        <a:p>
          <a:endParaRPr lang="en-GB"/>
        </a:p>
      </dgm:t>
    </dgm:pt>
    <dgm:pt modelId="{C0EE0C94-C26F-6D4A-9628-2A3794E14BE7}">
      <dgm:prSet phldrT="[Text]" custT="1"/>
      <dgm:spPr>
        <a:solidFill>
          <a:srgbClr val="FFC000">
            <a:alpha val="50000"/>
          </a:srgbClr>
        </a:solidFill>
      </dgm:spPr>
      <dgm:t>
        <a:bodyPr/>
        <a:lstStyle/>
        <a:p>
          <a:r>
            <a:rPr lang="en-GB" sz="2800"/>
            <a:t>Compendium of Case Studies</a:t>
          </a:r>
        </a:p>
      </dgm:t>
    </dgm:pt>
    <dgm:pt modelId="{D73F0C08-8D7C-A740-ACB7-4C071981F79E}" type="parTrans" cxnId="{690ACF45-2064-DF42-9ADC-9C7908EA53AA}">
      <dgm:prSet/>
      <dgm:spPr/>
      <dgm:t>
        <a:bodyPr/>
        <a:lstStyle/>
        <a:p>
          <a:endParaRPr lang="en-GB"/>
        </a:p>
      </dgm:t>
    </dgm:pt>
    <dgm:pt modelId="{98379E26-3020-594F-8999-806948E0380C}" type="sibTrans" cxnId="{690ACF45-2064-DF42-9ADC-9C7908EA53AA}">
      <dgm:prSet/>
      <dgm:spPr/>
      <dgm:t>
        <a:bodyPr/>
        <a:lstStyle/>
        <a:p>
          <a:endParaRPr lang="en-GB"/>
        </a:p>
      </dgm:t>
    </dgm:pt>
    <dgm:pt modelId="{FD26355F-0730-E443-A2EB-B48199DBC356}" type="pres">
      <dgm:prSet presAssocID="{BC41C9FE-9655-8341-ACCC-4989AEE8E20E}" presName="compositeShape" presStyleCnt="0">
        <dgm:presLayoutVars>
          <dgm:chMax val="7"/>
          <dgm:dir/>
          <dgm:resizeHandles val="exact"/>
        </dgm:presLayoutVars>
      </dgm:prSet>
      <dgm:spPr/>
    </dgm:pt>
    <dgm:pt modelId="{95B4510F-441C-FB46-B8D5-FC660D8F76AF}" type="pres">
      <dgm:prSet presAssocID="{F816B0FF-240E-8347-9B87-5E4788095893}" presName="circ1" presStyleLbl="vennNode1" presStyleIdx="0" presStyleCnt="3" custScaleX="113068"/>
      <dgm:spPr/>
    </dgm:pt>
    <dgm:pt modelId="{D7389096-91E0-EA48-A5FA-90ED9E50A6B0}" type="pres">
      <dgm:prSet presAssocID="{F816B0FF-240E-8347-9B87-5E478809589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0318B83-27C0-BE46-8BAB-AF028CDB8E42}" type="pres">
      <dgm:prSet presAssocID="{C0CBD931-49CC-3841-B473-6757A2F268FB}" presName="circ2" presStyleLbl="vennNode1" presStyleIdx="1" presStyleCnt="3" custScaleX="124565" custLinFactNeighborX="6045" custLinFactNeighborY="-378"/>
      <dgm:spPr/>
    </dgm:pt>
    <dgm:pt modelId="{3FE7F405-C42E-994F-84B2-1BB375DCDD0B}" type="pres">
      <dgm:prSet presAssocID="{C0CBD931-49CC-3841-B473-6757A2F268F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5E72E2B-C566-7F4F-92B8-8202EECB5A1E}" type="pres">
      <dgm:prSet presAssocID="{C0EE0C94-C26F-6D4A-9628-2A3794E14BE7}" presName="circ3" presStyleLbl="vennNode1" presStyleIdx="2" presStyleCnt="3" custScaleX="130433" custLinFactNeighborX="-10421" custLinFactNeighborY="1134"/>
      <dgm:spPr/>
    </dgm:pt>
    <dgm:pt modelId="{30CDD8DC-5A6A-0D46-8E1F-06E8B0284CC8}" type="pres">
      <dgm:prSet presAssocID="{C0EE0C94-C26F-6D4A-9628-2A3794E14BE7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E5D8406-2B35-E54B-93D1-CF7CA4708300}" type="presOf" srcId="{C0EE0C94-C26F-6D4A-9628-2A3794E14BE7}" destId="{30CDD8DC-5A6A-0D46-8E1F-06E8B0284CC8}" srcOrd="1" destOrd="0" presId="urn:microsoft.com/office/officeart/2005/8/layout/venn1"/>
    <dgm:cxn modelId="{690ACF45-2064-DF42-9ADC-9C7908EA53AA}" srcId="{BC41C9FE-9655-8341-ACCC-4989AEE8E20E}" destId="{C0EE0C94-C26F-6D4A-9628-2A3794E14BE7}" srcOrd="2" destOrd="0" parTransId="{D73F0C08-8D7C-A740-ACB7-4C071981F79E}" sibTransId="{98379E26-3020-594F-8999-806948E0380C}"/>
    <dgm:cxn modelId="{DE3EFA7D-87FE-ED44-803B-29FF4CB08229}" type="presOf" srcId="{C0CBD931-49CC-3841-B473-6757A2F268FB}" destId="{3FE7F405-C42E-994F-84B2-1BB375DCDD0B}" srcOrd="1" destOrd="0" presId="urn:microsoft.com/office/officeart/2005/8/layout/venn1"/>
    <dgm:cxn modelId="{2D2E6396-F637-CA4D-B184-4D993F9BEB70}" type="presOf" srcId="{C0CBD931-49CC-3841-B473-6757A2F268FB}" destId="{30318B83-27C0-BE46-8BAB-AF028CDB8E42}" srcOrd="0" destOrd="0" presId="urn:microsoft.com/office/officeart/2005/8/layout/venn1"/>
    <dgm:cxn modelId="{D3364E9E-37B0-F34D-AA61-AF295A622322}" srcId="{BC41C9FE-9655-8341-ACCC-4989AEE8E20E}" destId="{C0CBD931-49CC-3841-B473-6757A2F268FB}" srcOrd="1" destOrd="0" parTransId="{8A0799D0-A517-6E4A-96C3-CDDDC289F847}" sibTransId="{A9B09F00-9029-9C4F-9C0A-5382E1BE309F}"/>
    <dgm:cxn modelId="{8BD54CB4-CAFC-7543-913E-FAFC3BF0410A}" type="presOf" srcId="{F816B0FF-240E-8347-9B87-5E4788095893}" destId="{95B4510F-441C-FB46-B8D5-FC660D8F76AF}" srcOrd="0" destOrd="0" presId="urn:microsoft.com/office/officeart/2005/8/layout/venn1"/>
    <dgm:cxn modelId="{D99FAEB8-EAEB-E94F-806A-827482E7E1D4}" type="presOf" srcId="{C0EE0C94-C26F-6D4A-9628-2A3794E14BE7}" destId="{55E72E2B-C566-7F4F-92B8-8202EECB5A1E}" srcOrd="0" destOrd="0" presId="urn:microsoft.com/office/officeart/2005/8/layout/venn1"/>
    <dgm:cxn modelId="{B87938D6-0281-F54D-8135-12B9611783AE}" srcId="{BC41C9FE-9655-8341-ACCC-4989AEE8E20E}" destId="{F816B0FF-240E-8347-9B87-5E4788095893}" srcOrd="0" destOrd="0" parTransId="{4CE6B175-DDBE-7249-9303-3DD76773B0FD}" sibTransId="{A8D2175E-0139-DB45-97E7-DAEF6C8EF5FC}"/>
    <dgm:cxn modelId="{5B76BBD7-946F-C04B-9616-D84D0B03B487}" type="presOf" srcId="{BC41C9FE-9655-8341-ACCC-4989AEE8E20E}" destId="{FD26355F-0730-E443-A2EB-B48199DBC356}" srcOrd="0" destOrd="0" presId="urn:microsoft.com/office/officeart/2005/8/layout/venn1"/>
    <dgm:cxn modelId="{54C117FA-3936-5E4C-9246-96826EC96EB7}" type="presOf" srcId="{F816B0FF-240E-8347-9B87-5E4788095893}" destId="{D7389096-91E0-EA48-A5FA-90ED9E50A6B0}" srcOrd="1" destOrd="0" presId="urn:microsoft.com/office/officeart/2005/8/layout/venn1"/>
    <dgm:cxn modelId="{75742FC4-D745-A342-959C-A24A8E7C94AF}" type="presParOf" srcId="{FD26355F-0730-E443-A2EB-B48199DBC356}" destId="{95B4510F-441C-FB46-B8D5-FC660D8F76AF}" srcOrd="0" destOrd="0" presId="urn:microsoft.com/office/officeart/2005/8/layout/venn1"/>
    <dgm:cxn modelId="{5981FCF1-AB09-784C-BEE5-CB886DF9EFDD}" type="presParOf" srcId="{FD26355F-0730-E443-A2EB-B48199DBC356}" destId="{D7389096-91E0-EA48-A5FA-90ED9E50A6B0}" srcOrd="1" destOrd="0" presId="urn:microsoft.com/office/officeart/2005/8/layout/venn1"/>
    <dgm:cxn modelId="{21A44B46-2992-9C40-AC38-2A49D027F54A}" type="presParOf" srcId="{FD26355F-0730-E443-A2EB-B48199DBC356}" destId="{30318B83-27C0-BE46-8BAB-AF028CDB8E42}" srcOrd="2" destOrd="0" presId="urn:microsoft.com/office/officeart/2005/8/layout/venn1"/>
    <dgm:cxn modelId="{D3ED23CC-D657-034C-AE0B-03B768738CAD}" type="presParOf" srcId="{FD26355F-0730-E443-A2EB-B48199DBC356}" destId="{3FE7F405-C42E-994F-84B2-1BB375DCDD0B}" srcOrd="3" destOrd="0" presId="urn:microsoft.com/office/officeart/2005/8/layout/venn1"/>
    <dgm:cxn modelId="{FEECDD8B-7CA7-9748-B8B2-73D2B56ECD8D}" type="presParOf" srcId="{FD26355F-0730-E443-A2EB-B48199DBC356}" destId="{55E72E2B-C566-7F4F-92B8-8202EECB5A1E}" srcOrd="4" destOrd="0" presId="urn:microsoft.com/office/officeart/2005/8/layout/venn1"/>
    <dgm:cxn modelId="{F1879E8B-3E18-8A4A-9635-36A5FDEDCDCC}" type="presParOf" srcId="{FD26355F-0730-E443-A2EB-B48199DBC356}" destId="{30CDD8DC-5A6A-0D46-8E1F-06E8B0284CC8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72C3F68-1115-4907-8085-45316A80897C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3D94F2-5D8E-437D-9AA3-714F67C8484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Complete</a:t>
          </a:r>
        </a:p>
        <a:p>
          <a:pPr>
            <a:lnSpc>
              <a:spcPct val="100000"/>
            </a:lnSpc>
          </a:pPr>
          <a:r>
            <a:rPr lang="en-US"/>
            <a:t>Study</a:t>
          </a:r>
        </a:p>
      </dgm:t>
    </dgm:pt>
    <dgm:pt modelId="{2211226A-2029-45FE-BA4E-801C1C48F71C}" type="parTrans" cxnId="{4B205065-8B5A-4AD3-A07D-B8880DB06E9F}">
      <dgm:prSet/>
      <dgm:spPr/>
      <dgm:t>
        <a:bodyPr/>
        <a:lstStyle/>
        <a:p>
          <a:endParaRPr lang="en-US"/>
        </a:p>
      </dgm:t>
    </dgm:pt>
    <dgm:pt modelId="{8DDC66BF-F313-4644-986A-1B0139420D42}" type="sibTrans" cxnId="{4B205065-8B5A-4AD3-A07D-B8880DB06E9F}">
      <dgm:prSet/>
      <dgm:spPr/>
      <dgm:t>
        <a:bodyPr/>
        <a:lstStyle/>
        <a:p>
          <a:endParaRPr lang="en-US"/>
        </a:p>
      </dgm:t>
    </dgm:pt>
    <dgm:pt modelId="{D3D12B56-DD5C-4B3B-ACC4-626E165E69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Conference</a:t>
          </a:r>
        </a:p>
      </dgm:t>
    </dgm:pt>
    <dgm:pt modelId="{B3E9AC83-4A68-4BAB-B3DF-005B7B6971B6}" type="parTrans" cxnId="{354CC117-C5C6-4493-B67E-B878B8115E88}">
      <dgm:prSet/>
      <dgm:spPr/>
      <dgm:t>
        <a:bodyPr/>
        <a:lstStyle/>
        <a:p>
          <a:endParaRPr lang="en-US"/>
        </a:p>
      </dgm:t>
    </dgm:pt>
    <dgm:pt modelId="{C8C62F51-673B-4579-9BC8-A3A2BCFFEA86}" type="sibTrans" cxnId="{354CC117-C5C6-4493-B67E-B878B8115E88}">
      <dgm:prSet/>
      <dgm:spPr/>
      <dgm:t>
        <a:bodyPr/>
        <a:lstStyle/>
        <a:p>
          <a:endParaRPr lang="en-US"/>
        </a:p>
      </dgm:t>
    </dgm:pt>
    <dgm:pt modelId="{97BA9FCA-C772-469B-8549-B85402BED0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Invited Talks</a:t>
          </a:r>
        </a:p>
      </dgm:t>
    </dgm:pt>
    <dgm:pt modelId="{DFE3B46D-BE6E-42E6-9653-4DED4703B693}" type="parTrans" cxnId="{36EDCC3D-8D26-4361-9E5B-493FCF772158}">
      <dgm:prSet/>
      <dgm:spPr/>
      <dgm:t>
        <a:bodyPr/>
        <a:lstStyle/>
        <a:p>
          <a:endParaRPr lang="en-US"/>
        </a:p>
      </dgm:t>
    </dgm:pt>
    <dgm:pt modelId="{42AF54F5-E8D2-492C-A083-FABC84613F5B}" type="sibTrans" cxnId="{36EDCC3D-8D26-4361-9E5B-493FCF772158}">
      <dgm:prSet/>
      <dgm:spPr/>
      <dgm:t>
        <a:bodyPr/>
        <a:lstStyle/>
        <a:p>
          <a:endParaRPr lang="en-US"/>
        </a:p>
      </dgm:t>
    </dgm:pt>
    <dgm:pt modelId="{022DAEE1-0B33-4AA1-9A29-3787107E3D5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Report Full Study</a:t>
          </a:r>
        </a:p>
        <a:p>
          <a:pPr>
            <a:lnSpc>
              <a:spcPct val="100000"/>
            </a:lnSpc>
          </a:pPr>
          <a:r>
            <a:rPr lang="en-US"/>
            <a:t>Article</a:t>
          </a:r>
        </a:p>
      </dgm:t>
    </dgm:pt>
    <dgm:pt modelId="{AC28B0FE-B3CB-4C3F-BF47-3F9FD3DD8279}" type="parTrans" cxnId="{A98CEF56-B6BF-41D9-8CB4-143BF10FCC4E}">
      <dgm:prSet/>
      <dgm:spPr/>
      <dgm:t>
        <a:bodyPr/>
        <a:lstStyle/>
        <a:p>
          <a:endParaRPr lang="en-US"/>
        </a:p>
      </dgm:t>
    </dgm:pt>
    <dgm:pt modelId="{16B94543-0FAA-434E-A4F0-285FAC7D1222}" type="sibTrans" cxnId="{A98CEF56-B6BF-41D9-8CB4-143BF10FCC4E}">
      <dgm:prSet/>
      <dgm:spPr/>
      <dgm:t>
        <a:bodyPr/>
        <a:lstStyle/>
        <a:p>
          <a:endParaRPr lang="en-US"/>
        </a:p>
      </dgm:t>
    </dgm:pt>
    <dgm:pt modelId="{C6C30805-3F54-42E5-8EE6-75DB205752B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Podcast</a:t>
          </a:r>
        </a:p>
      </dgm:t>
    </dgm:pt>
    <dgm:pt modelId="{8B8BDB39-A9D8-4235-828E-A9ECCC1D21DF}" type="parTrans" cxnId="{CE6444F2-5B13-4E9D-B02F-0DDFF5E72BBF}">
      <dgm:prSet/>
      <dgm:spPr/>
      <dgm:t>
        <a:bodyPr/>
        <a:lstStyle/>
        <a:p>
          <a:endParaRPr lang="en-US"/>
        </a:p>
      </dgm:t>
    </dgm:pt>
    <dgm:pt modelId="{04231505-4FA7-4397-A3FC-15B457180A9F}" type="sibTrans" cxnId="{CE6444F2-5B13-4E9D-B02F-0DDFF5E72BBF}">
      <dgm:prSet/>
      <dgm:spPr/>
      <dgm:t>
        <a:bodyPr/>
        <a:lstStyle/>
        <a:p>
          <a:endParaRPr lang="en-US"/>
        </a:p>
      </dgm:t>
    </dgm:pt>
    <dgm:pt modelId="{9E673958-3634-4097-8AE7-94F7ACC791F3}" type="pres">
      <dgm:prSet presAssocID="{272C3F68-1115-4907-8085-45316A80897C}" presName="root" presStyleCnt="0">
        <dgm:presLayoutVars>
          <dgm:dir/>
          <dgm:resizeHandles val="exact"/>
        </dgm:presLayoutVars>
      </dgm:prSet>
      <dgm:spPr/>
    </dgm:pt>
    <dgm:pt modelId="{67D28C1B-0919-47C1-A795-A102487917E0}" type="pres">
      <dgm:prSet presAssocID="{BD3D94F2-5D8E-437D-9AA3-714F67C84849}" presName="compNode" presStyleCnt="0"/>
      <dgm:spPr/>
    </dgm:pt>
    <dgm:pt modelId="{C86364FB-42F1-459B-B9BE-9A6FB44294DF}" type="pres">
      <dgm:prSet presAssocID="{BD3D94F2-5D8E-437D-9AA3-714F67C84849}" presName="iconRect" presStyleLbl="node1" presStyleIdx="0" presStyleCnt="5" custLinFactX="100000" custLinFactNeighborX="171441" custLinFactNeighborY="710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per"/>
        </a:ext>
      </dgm:extLst>
    </dgm:pt>
    <dgm:pt modelId="{27885A1D-FE2C-4403-9830-00A90943EC61}" type="pres">
      <dgm:prSet presAssocID="{BD3D94F2-5D8E-437D-9AA3-714F67C84849}" presName="spaceRect" presStyleCnt="0"/>
      <dgm:spPr/>
    </dgm:pt>
    <dgm:pt modelId="{38DA2E0E-5044-44EC-95C5-E443F055ABD2}" type="pres">
      <dgm:prSet presAssocID="{BD3D94F2-5D8E-437D-9AA3-714F67C84849}" presName="textRect" presStyleLbl="revTx" presStyleIdx="0" presStyleCnt="5" custLinFactX="20738" custLinFactNeighborX="100000" custLinFactNeighborY="-11636">
        <dgm:presLayoutVars>
          <dgm:chMax val="1"/>
          <dgm:chPref val="1"/>
        </dgm:presLayoutVars>
      </dgm:prSet>
      <dgm:spPr/>
    </dgm:pt>
    <dgm:pt modelId="{AFA6B8D3-16F3-470B-9BC4-447EA20105AA}" type="pres">
      <dgm:prSet presAssocID="{8DDC66BF-F313-4644-986A-1B0139420D42}" presName="sibTrans" presStyleCnt="0"/>
      <dgm:spPr/>
    </dgm:pt>
    <dgm:pt modelId="{FDAA70B0-CB98-4D21-A867-BE24B234AC90}" type="pres">
      <dgm:prSet presAssocID="{D3D12B56-DD5C-4B3B-ACC4-626E165E69C5}" presName="compNode" presStyleCnt="0"/>
      <dgm:spPr/>
    </dgm:pt>
    <dgm:pt modelId="{6E476A84-BB0A-46E1-9CA9-93890368A124}" type="pres">
      <dgm:prSet presAssocID="{D3D12B56-DD5C-4B3B-ACC4-626E165E69C5}" presName="iconRect" presStyleLbl="node1" presStyleIdx="1" presStyleCnt="5" custLinFactX="-100000" custLinFactNeighborX="-173978" custLinFactNeighborY="710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solidFill>
            <a:srgbClr val="FF0000"/>
          </a:solidFill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E207A757-2D4C-4941-9859-40E83F692BE9}" type="pres">
      <dgm:prSet presAssocID="{D3D12B56-DD5C-4B3B-ACC4-626E165E69C5}" presName="spaceRect" presStyleCnt="0"/>
      <dgm:spPr/>
    </dgm:pt>
    <dgm:pt modelId="{5A0DBFDF-3EF7-419E-AD04-49ED84DB8C1B}" type="pres">
      <dgm:prSet presAssocID="{D3D12B56-DD5C-4B3B-ACC4-626E165E69C5}" presName="textRect" presStyleLbl="revTx" presStyleIdx="1" presStyleCnt="5" custLinFactX="-10262" custLinFactNeighborX="-100000" custLinFactNeighborY="8605">
        <dgm:presLayoutVars>
          <dgm:chMax val="1"/>
          <dgm:chPref val="1"/>
        </dgm:presLayoutVars>
      </dgm:prSet>
      <dgm:spPr/>
    </dgm:pt>
    <dgm:pt modelId="{C711471A-8108-485E-8141-8E5E2191D7DC}" type="pres">
      <dgm:prSet presAssocID="{C8C62F51-673B-4579-9BC8-A3A2BCFFEA86}" presName="sibTrans" presStyleCnt="0"/>
      <dgm:spPr/>
    </dgm:pt>
    <dgm:pt modelId="{A9EC0143-B6B5-40C5-A225-6CA912300782}" type="pres">
      <dgm:prSet presAssocID="{97BA9FCA-C772-469B-8549-B85402BED00D}" presName="compNode" presStyleCnt="0"/>
      <dgm:spPr/>
    </dgm:pt>
    <dgm:pt modelId="{64AA4D57-DABC-4BCA-838F-FEF117E3ABF8}" type="pres">
      <dgm:prSet presAssocID="{97BA9FCA-C772-469B-8549-B85402BED00D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EC7F74E3-D694-42C6-879C-65E5306EC9E5}" type="pres">
      <dgm:prSet presAssocID="{97BA9FCA-C772-469B-8549-B85402BED00D}" presName="spaceRect" presStyleCnt="0"/>
      <dgm:spPr/>
    </dgm:pt>
    <dgm:pt modelId="{8BDB6745-4553-41C0-B6D5-0D19F29A3C10}" type="pres">
      <dgm:prSet presAssocID="{97BA9FCA-C772-469B-8549-B85402BED00D}" presName="textRect" presStyleLbl="revTx" presStyleIdx="2" presStyleCnt="5">
        <dgm:presLayoutVars>
          <dgm:chMax val="1"/>
          <dgm:chPref val="1"/>
        </dgm:presLayoutVars>
      </dgm:prSet>
      <dgm:spPr/>
    </dgm:pt>
    <dgm:pt modelId="{DDA96C2F-5011-4861-9C5A-0B2065DFDDD8}" type="pres">
      <dgm:prSet presAssocID="{42AF54F5-E8D2-492C-A083-FABC84613F5B}" presName="sibTrans" presStyleCnt="0"/>
      <dgm:spPr/>
    </dgm:pt>
    <dgm:pt modelId="{D007605B-6FD1-4024-A106-2E5DA908FD1A}" type="pres">
      <dgm:prSet presAssocID="{022DAEE1-0B33-4AA1-9A29-3787107E3D58}" presName="compNode" presStyleCnt="0"/>
      <dgm:spPr/>
    </dgm:pt>
    <dgm:pt modelId="{3475B4D0-25F4-4B45-9E6F-DC60C0136B99}" type="pres">
      <dgm:prSet presAssocID="{022DAEE1-0B33-4AA1-9A29-3787107E3D5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ewspaper"/>
        </a:ext>
      </dgm:extLst>
    </dgm:pt>
    <dgm:pt modelId="{D4C47299-EE3A-4411-A468-9F6FF47E52A9}" type="pres">
      <dgm:prSet presAssocID="{022DAEE1-0B33-4AA1-9A29-3787107E3D58}" presName="spaceRect" presStyleCnt="0"/>
      <dgm:spPr/>
    </dgm:pt>
    <dgm:pt modelId="{299E03AB-F429-4D4F-9FCE-A99B383B58A6}" type="pres">
      <dgm:prSet presAssocID="{022DAEE1-0B33-4AA1-9A29-3787107E3D58}" presName="textRect" presStyleLbl="revTx" presStyleIdx="3" presStyleCnt="5">
        <dgm:presLayoutVars>
          <dgm:chMax val="1"/>
          <dgm:chPref val="1"/>
        </dgm:presLayoutVars>
      </dgm:prSet>
      <dgm:spPr/>
    </dgm:pt>
    <dgm:pt modelId="{0002E3E1-F7B0-43EB-91CE-3BEB26A6550E}" type="pres">
      <dgm:prSet presAssocID="{16B94543-0FAA-434E-A4F0-285FAC7D1222}" presName="sibTrans" presStyleCnt="0"/>
      <dgm:spPr/>
    </dgm:pt>
    <dgm:pt modelId="{C807D484-E95C-48BE-ADEE-2E0BA19CAAEB}" type="pres">
      <dgm:prSet presAssocID="{C6C30805-3F54-42E5-8EE6-75DB205752B9}" presName="compNode" presStyleCnt="0"/>
      <dgm:spPr/>
    </dgm:pt>
    <dgm:pt modelId="{7C66244F-B1E5-4F07-8813-D30A8CD95F1F}" type="pres">
      <dgm:prSet presAssocID="{C6C30805-3F54-42E5-8EE6-75DB205752B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odcast"/>
        </a:ext>
      </dgm:extLst>
    </dgm:pt>
    <dgm:pt modelId="{B91D88B4-8DD0-432E-84B5-B1AB673C9B2E}" type="pres">
      <dgm:prSet presAssocID="{C6C30805-3F54-42E5-8EE6-75DB205752B9}" presName="spaceRect" presStyleCnt="0"/>
      <dgm:spPr/>
    </dgm:pt>
    <dgm:pt modelId="{A6D0C8C4-DCF6-440B-94B4-B710ABE89BD0}" type="pres">
      <dgm:prSet presAssocID="{C6C30805-3F54-42E5-8EE6-75DB205752B9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354CC117-C5C6-4493-B67E-B878B8115E88}" srcId="{272C3F68-1115-4907-8085-45316A80897C}" destId="{D3D12B56-DD5C-4B3B-ACC4-626E165E69C5}" srcOrd="1" destOrd="0" parTransId="{B3E9AC83-4A68-4BAB-B3DF-005B7B6971B6}" sibTransId="{C8C62F51-673B-4579-9BC8-A3A2BCFFEA86}"/>
    <dgm:cxn modelId="{8BF7712C-352D-4011-989A-29C81D3764C6}" type="presOf" srcId="{97BA9FCA-C772-469B-8549-B85402BED00D}" destId="{8BDB6745-4553-41C0-B6D5-0D19F29A3C10}" srcOrd="0" destOrd="0" presId="urn:microsoft.com/office/officeart/2018/2/layout/IconLabelList"/>
    <dgm:cxn modelId="{36EDCC3D-8D26-4361-9E5B-493FCF772158}" srcId="{272C3F68-1115-4907-8085-45316A80897C}" destId="{97BA9FCA-C772-469B-8549-B85402BED00D}" srcOrd="2" destOrd="0" parTransId="{DFE3B46D-BE6E-42E6-9653-4DED4703B693}" sibTransId="{42AF54F5-E8D2-492C-A083-FABC84613F5B}"/>
    <dgm:cxn modelId="{4B205065-8B5A-4AD3-A07D-B8880DB06E9F}" srcId="{272C3F68-1115-4907-8085-45316A80897C}" destId="{BD3D94F2-5D8E-437D-9AA3-714F67C84849}" srcOrd="0" destOrd="0" parTransId="{2211226A-2029-45FE-BA4E-801C1C48F71C}" sibTransId="{8DDC66BF-F313-4644-986A-1B0139420D42}"/>
    <dgm:cxn modelId="{64DD016E-3782-4E4B-B644-07D44F5D67FF}" type="presOf" srcId="{D3D12B56-DD5C-4B3B-ACC4-626E165E69C5}" destId="{5A0DBFDF-3EF7-419E-AD04-49ED84DB8C1B}" srcOrd="0" destOrd="0" presId="urn:microsoft.com/office/officeart/2018/2/layout/IconLabelList"/>
    <dgm:cxn modelId="{A98CEF56-B6BF-41D9-8CB4-143BF10FCC4E}" srcId="{272C3F68-1115-4907-8085-45316A80897C}" destId="{022DAEE1-0B33-4AA1-9A29-3787107E3D58}" srcOrd="3" destOrd="0" parTransId="{AC28B0FE-B3CB-4C3F-BF47-3F9FD3DD8279}" sibTransId="{16B94543-0FAA-434E-A4F0-285FAC7D1222}"/>
    <dgm:cxn modelId="{348B1087-F07D-4FE8-9EAB-D00A3FAC9BFF}" type="presOf" srcId="{022DAEE1-0B33-4AA1-9A29-3787107E3D58}" destId="{299E03AB-F429-4D4F-9FCE-A99B383B58A6}" srcOrd="0" destOrd="0" presId="urn:microsoft.com/office/officeart/2018/2/layout/IconLabelList"/>
    <dgm:cxn modelId="{773A239B-C895-457A-B72A-43359D3A1CC0}" type="presOf" srcId="{BD3D94F2-5D8E-437D-9AA3-714F67C84849}" destId="{38DA2E0E-5044-44EC-95C5-E443F055ABD2}" srcOrd="0" destOrd="0" presId="urn:microsoft.com/office/officeart/2018/2/layout/IconLabelList"/>
    <dgm:cxn modelId="{92CE22A5-7835-4A19-AC33-CEFD896C866E}" type="presOf" srcId="{272C3F68-1115-4907-8085-45316A80897C}" destId="{9E673958-3634-4097-8AE7-94F7ACC791F3}" srcOrd="0" destOrd="0" presId="urn:microsoft.com/office/officeart/2018/2/layout/IconLabelList"/>
    <dgm:cxn modelId="{FBF070DE-4C95-41D2-B132-81D5E52D20F3}" type="presOf" srcId="{C6C30805-3F54-42E5-8EE6-75DB205752B9}" destId="{A6D0C8C4-DCF6-440B-94B4-B710ABE89BD0}" srcOrd="0" destOrd="0" presId="urn:microsoft.com/office/officeart/2018/2/layout/IconLabelList"/>
    <dgm:cxn modelId="{CE6444F2-5B13-4E9D-B02F-0DDFF5E72BBF}" srcId="{272C3F68-1115-4907-8085-45316A80897C}" destId="{C6C30805-3F54-42E5-8EE6-75DB205752B9}" srcOrd="4" destOrd="0" parTransId="{8B8BDB39-A9D8-4235-828E-A9ECCC1D21DF}" sibTransId="{04231505-4FA7-4397-A3FC-15B457180A9F}"/>
    <dgm:cxn modelId="{CBDD043C-A8F2-42C2-BA80-615D6D6DA207}" type="presParOf" srcId="{9E673958-3634-4097-8AE7-94F7ACC791F3}" destId="{67D28C1B-0919-47C1-A795-A102487917E0}" srcOrd="0" destOrd="0" presId="urn:microsoft.com/office/officeart/2018/2/layout/IconLabelList"/>
    <dgm:cxn modelId="{64F4F83A-7B9C-4198-8B4B-75E1B186EEA7}" type="presParOf" srcId="{67D28C1B-0919-47C1-A795-A102487917E0}" destId="{C86364FB-42F1-459B-B9BE-9A6FB44294DF}" srcOrd="0" destOrd="0" presId="urn:microsoft.com/office/officeart/2018/2/layout/IconLabelList"/>
    <dgm:cxn modelId="{FA0D824C-D4AD-4145-8508-BC4627BEE20E}" type="presParOf" srcId="{67D28C1B-0919-47C1-A795-A102487917E0}" destId="{27885A1D-FE2C-4403-9830-00A90943EC61}" srcOrd="1" destOrd="0" presId="urn:microsoft.com/office/officeart/2018/2/layout/IconLabelList"/>
    <dgm:cxn modelId="{F5FDF58C-62A8-4ED8-9820-084C6832003E}" type="presParOf" srcId="{67D28C1B-0919-47C1-A795-A102487917E0}" destId="{38DA2E0E-5044-44EC-95C5-E443F055ABD2}" srcOrd="2" destOrd="0" presId="urn:microsoft.com/office/officeart/2018/2/layout/IconLabelList"/>
    <dgm:cxn modelId="{A8C46AAE-A954-4997-84E3-F7DB7D804502}" type="presParOf" srcId="{9E673958-3634-4097-8AE7-94F7ACC791F3}" destId="{AFA6B8D3-16F3-470B-9BC4-447EA20105AA}" srcOrd="1" destOrd="0" presId="urn:microsoft.com/office/officeart/2018/2/layout/IconLabelList"/>
    <dgm:cxn modelId="{E956024E-3317-49EA-8FDD-815DAC34B54D}" type="presParOf" srcId="{9E673958-3634-4097-8AE7-94F7ACC791F3}" destId="{FDAA70B0-CB98-4D21-A867-BE24B234AC90}" srcOrd="2" destOrd="0" presId="urn:microsoft.com/office/officeart/2018/2/layout/IconLabelList"/>
    <dgm:cxn modelId="{F8299AC4-AA19-43D2-91F9-9853C0ECBCD2}" type="presParOf" srcId="{FDAA70B0-CB98-4D21-A867-BE24B234AC90}" destId="{6E476A84-BB0A-46E1-9CA9-93890368A124}" srcOrd="0" destOrd="0" presId="urn:microsoft.com/office/officeart/2018/2/layout/IconLabelList"/>
    <dgm:cxn modelId="{8F52CDAC-6711-4F36-8738-A2871D402A0D}" type="presParOf" srcId="{FDAA70B0-CB98-4D21-A867-BE24B234AC90}" destId="{E207A757-2D4C-4941-9859-40E83F692BE9}" srcOrd="1" destOrd="0" presId="urn:microsoft.com/office/officeart/2018/2/layout/IconLabelList"/>
    <dgm:cxn modelId="{025C88AA-C5C0-4DCB-A998-EE33FF49EFB0}" type="presParOf" srcId="{FDAA70B0-CB98-4D21-A867-BE24B234AC90}" destId="{5A0DBFDF-3EF7-419E-AD04-49ED84DB8C1B}" srcOrd="2" destOrd="0" presId="urn:microsoft.com/office/officeart/2018/2/layout/IconLabelList"/>
    <dgm:cxn modelId="{B84028FA-F5AE-4A2E-95A3-18B934EA4368}" type="presParOf" srcId="{9E673958-3634-4097-8AE7-94F7ACC791F3}" destId="{C711471A-8108-485E-8141-8E5E2191D7DC}" srcOrd="3" destOrd="0" presId="urn:microsoft.com/office/officeart/2018/2/layout/IconLabelList"/>
    <dgm:cxn modelId="{1D5362BB-D6D5-4BFD-B921-17C0790D8C7D}" type="presParOf" srcId="{9E673958-3634-4097-8AE7-94F7ACC791F3}" destId="{A9EC0143-B6B5-40C5-A225-6CA912300782}" srcOrd="4" destOrd="0" presId="urn:microsoft.com/office/officeart/2018/2/layout/IconLabelList"/>
    <dgm:cxn modelId="{B41B1EB0-EE6E-4EAE-879F-4BB260F14FF5}" type="presParOf" srcId="{A9EC0143-B6B5-40C5-A225-6CA912300782}" destId="{64AA4D57-DABC-4BCA-838F-FEF117E3ABF8}" srcOrd="0" destOrd="0" presId="urn:microsoft.com/office/officeart/2018/2/layout/IconLabelList"/>
    <dgm:cxn modelId="{78D7C993-639D-4FBC-B5C7-0AF7B9D261B4}" type="presParOf" srcId="{A9EC0143-B6B5-40C5-A225-6CA912300782}" destId="{EC7F74E3-D694-42C6-879C-65E5306EC9E5}" srcOrd="1" destOrd="0" presId="urn:microsoft.com/office/officeart/2018/2/layout/IconLabelList"/>
    <dgm:cxn modelId="{9BB11783-00D0-431E-8712-2FD671913812}" type="presParOf" srcId="{A9EC0143-B6B5-40C5-A225-6CA912300782}" destId="{8BDB6745-4553-41C0-B6D5-0D19F29A3C10}" srcOrd="2" destOrd="0" presId="urn:microsoft.com/office/officeart/2018/2/layout/IconLabelList"/>
    <dgm:cxn modelId="{FD97C1F0-2363-40B1-8E52-EAE8DE88A643}" type="presParOf" srcId="{9E673958-3634-4097-8AE7-94F7ACC791F3}" destId="{DDA96C2F-5011-4861-9C5A-0B2065DFDDD8}" srcOrd="5" destOrd="0" presId="urn:microsoft.com/office/officeart/2018/2/layout/IconLabelList"/>
    <dgm:cxn modelId="{BEB62F6C-B8D4-4B17-914C-6F0D616135F7}" type="presParOf" srcId="{9E673958-3634-4097-8AE7-94F7ACC791F3}" destId="{D007605B-6FD1-4024-A106-2E5DA908FD1A}" srcOrd="6" destOrd="0" presId="urn:microsoft.com/office/officeart/2018/2/layout/IconLabelList"/>
    <dgm:cxn modelId="{2CA7DD20-1B45-4072-820F-71FB401DBB70}" type="presParOf" srcId="{D007605B-6FD1-4024-A106-2E5DA908FD1A}" destId="{3475B4D0-25F4-4B45-9E6F-DC60C0136B99}" srcOrd="0" destOrd="0" presId="urn:microsoft.com/office/officeart/2018/2/layout/IconLabelList"/>
    <dgm:cxn modelId="{78099550-ABAF-4641-95B4-426639484D02}" type="presParOf" srcId="{D007605B-6FD1-4024-A106-2E5DA908FD1A}" destId="{D4C47299-EE3A-4411-A468-9F6FF47E52A9}" srcOrd="1" destOrd="0" presId="urn:microsoft.com/office/officeart/2018/2/layout/IconLabelList"/>
    <dgm:cxn modelId="{1D1D4AD1-5B8E-493E-B591-8A9D0934B339}" type="presParOf" srcId="{D007605B-6FD1-4024-A106-2E5DA908FD1A}" destId="{299E03AB-F429-4D4F-9FCE-A99B383B58A6}" srcOrd="2" destOrd="0" presId="urn:microsoft.com/office/officeart/2018/2/layout/IconLabelList"/>
    <dgm:cxn modelId="{E6CF2752-FFA9-46A2-8045-CBAC67A7C0CA}" type="presParOf" srcId="{9E673958-3634-4097-8AE7-94F7ACC791F3}" destId="{0002E3E1-F7B0-43EB-91CE-3BEB26A6550E}" srcOrd="7" destOrd="0" presId="urn:microsoft.com/office/officeart/2018/2/layout/IconLabelList"/>
    <dgm:cxn modelId="{B7C60FE5-CF33-4516-857C-A17BD831D9BE}" type="presParOf" srcId="{9E673958-3634-4097-8AE7-94F7ACC791F3}" destId="{C807D484-E95C-48BE-ADEE-2E0BA19CAAEB}" srcOrd="8" destOrd="0" presId="urn:microsoft.com/office/officeart/2018/2/layout/IconLabelList"/>
    <dgm:cxn modelId="{DEC175E9-74A7-434D-B6BF-B845A38A581B}" type="presParOf" srcId="{C807D484-E95C-48BE-ADEE-2E0BA19CAAEB}" destId="{7C66244F-B1E5-4F07-8813-D30A8CD95F1F}" srcOrd="0" destOrd="0" presId="urn:microsoft.com/office/officeart/2018/2/layout/IconLabelList"/>
    <dgm:cxn modelId="{CA77AC4F-3405-473A-8406-E318A92D0060}" type="presParOf" srcId="{C807D484-E95C-48BE-ADEE-2E0BA19CAAEB}" destId="{B91D88B4-8DD0-432E-84B5-B1AB673C9B2E}" srcOrd="1" destOrd="0" presId="urn:microsoft.com/office/officeart/2018/2/layout/IconLabelList"/>
    <dgm:cxn modelId="{1464DEFD-8DAF-409D-B960-7CEBC360C0F8}" type="presParOf" srcId="{C807D484-E95C-48BE-ADEE-2E0BA19CAAEB}" destId="{A6D0C8C4-DCF6-440B-94B4-B710ABE89BD0}" srcOrd="2" destOrd="0" presId="urn:microsoft.com/office/officeart/2018/2/layout/IconLabelList"/>
  </dgm:cxnLst>
  <dgm:bg/>
  <dgm:whole>
    <a:ln>
      <a:solidFill>
        <a:srgbClr val="FF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262004-5370-43D3-8DF4-A6E60C2C3650}">
      <dsp:nvSpPr>
        <dsp:cNvPr id="0" name=""/>
        <dsp:cNvSpPr/>
      </dsp:nvSpPr>
      <dsp:spPr>
        <a:xfrm>
          <a:off x="973190" y="785492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559FC-D25F-4894-830C-E6E28876D3FD}">
      <dsp:nvSpPr>
        <dsp:cNvPr id="0" name=""/>
        <dsp:cNvSpPr/>
      </dsp:nvSpPr>
      <dsp:spPr>
        <a:xfrm>
          <a:off x="1242597" y="1054900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5571BC-44C4-4BC1-92E1-D43973874575}">
      <dsp:nvSpPr>
        <dsp:cNvPr id="0" name=""/>
        <dsp:cNvSpPr/>
      </dsp:nvSpPr>
      <dsp:spPr>
        <a:xfrm>
          <a:off x="569079" y="2298504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/>
            <a:t>Rapid Review</a:t>
          </a:r>
        </a:p>
      </dsp:txBody>
      <dsp:txXfrm>
        <a:off x="569079" y="2298504"/>
        <a:ext cx="2072362" cy="720000"/>
      </dsp:txXfrm>
    </dsp:sp>
    <dsp:sp modelId="{50F8B254-43C8-4342-A37D-B0501C92A025}">
      <dsp:nvSpPr>
        <dsp:cNvPr id="0" name=""/>
        <dsp:cNvSpPr/>
      </dsp:nvSpPr>
      <dsp:spPr>
        <a:xfrm>
          <a:off x="3408216" y="785492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F924B-860E-4768-AF68-A980ADDCA8B7}">
      <dsp:nvSpPr>
        <dsp:cNvPr id="0" name=""/>
        <dsp:cNvSpPr/>
      </dsp:nvSpPr>
      <dsp:spPr>
        <a:xfrm>
          <a:off x="3617987" y="1050163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96810-73A4-429E-9942-AD23F72C78E6}">
      <dsp:nvSpPr>
        <dsp:cNvPr id="0" name=""/>
        <dsp:cNvSpPr/>
      </dsp:nvSpPr>
      <dsp:spPr>
        <a:xfrm>
          <a:off x="5459627" y="227822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/>
            <a:t>SURVEY</a:t>
          </a:r>
        </a:p>
      </dsp:txBody>
      <dsp:txXfrm>
        <a:off x="5459627" y="2278222"/>
        <a:ext cx="2072362" cy="720000"/>
      </dsp:txXfrm>
    </dsp:sp>
    <dsp:sp modelId="{899CBEB9-FDD6-4180-AFBA-DD758AE9E8EC}">
      <dsp:nvSpPr>
        <dsp:cNvPr id="0" name=""/>
        <dsp:cNvSpPr/>
      </dsp:nvSpPr>
      <dsp:spPr>
        <a:xfrm>
          <a:off x="5843242" y="785492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54BFF2-1093-4994-9FDB-1E3ED364E5E6}">
      <dsp:nvSpPr>
        <dsp:cNvPr id="0" name=""/>
        <dsp:cNvSpPr/>
      </dsp:nvSpPr>
      <dsp:spPr>
        <a:xfrm>
          <a:off x="6112649" y="1054900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FC356-7767-4A2B-B984-F558EB010D66}">
      <dsp:nvSpPr>
        <dsp:cNvPr id="0" name=""/>
        <dsp:cNvSpPr/>
      </dsp:nvSpPr>
      <dsp:spPr>
        <a:xfrm>
          <a:off x="8048774" y="227822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/>
            <a:t>Workshop</a:t>
          </a:r>
        </a:p>
      </dsp:txBody>
      <dsp:txXfrm>
        <a:off x="8048774" y="2278222"/>
        <a:ext cx="2072362" cy="720000"/>
      </dsp:txXfrm>
    </dsp:sp>
    <dsp:sp modelId="{E4DD422E-7CBA-41EA-AE6A-AD8B3D55D95B}">
      <dsp:nvSpPr>
        <dsp:cNvPr id="0" name=""/>
        <dsp:cNvSpPr/>
      </dsp:nvSpPr>
      <dsp:spPr>
        <a:xfrm>
          <a:off x="8278268" y="785492"/>
          <a:ext cx="1264141" cy="1264141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DCA184-3892-43E9-94FA-00ED600EEEE0}">
      <dsp:nvSpPr>
        <dsp:cNvPr id="0" name=""/>
        <dsp:cNvSpPr/>
      </dsp:nvSpPr>
      <dsp:spPr>
        <a:xfrm>
          <a:off x="8547675" y="1054900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F3EFC-0BFD-4EF3-867E-596A092431EB}">
      <dsp:nvSpPr>
        <dsp:cNvPr id="0" name=""/>
        <dsp:cNvSpPr/>
      </dsp:nvSpPr>
      <dsp:spPr>
        <a:xfrm>
          <a:off x="2975755" y="227822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001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700" kern="1200"/>
            <a:t>CASE</a:t>
          </a:r>
          <a:r>
            <a:rPr lang="en-US" sz="2700" kern="1200" baseline="0"/>
            <a:t> STUDIES</a:t>
          </a:r>
        </a:p>
      </dsp:txBody>
      <dsp:txXfrm>
        <a:off x="2975755" y="2278222"/>
        <a:ext cx="2072362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2F8DA-5ECC-481B-B814-BF22918AED9C}">
      <dsp:nvSpPr>
        <dsp:cNvPr id="0" name=""/>
        <dsp:cNvSpPr/>
      </dsp:nvSpPr>
      <dsp:spPr>
        <a:xfrm rot="10800000" flipH="1">
          <a:off x="926032" y="3730"/>
          <a:ext cx="2639899" cy="7013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254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>
              <a:effectLst/>
            </a:rPr>
            <a:t>P</a:t>
          </a:r>
          <a:r>
            <a:rPr lang="en-GB" sz="2800" kern="1200">
              <a:effectLst/>
            </a:rPr>
            <a:t>opulations</a:t>
          </a:r>
          <a:endParaRPr lang="en-GB" sz="2800" kern="1200"/>
        </a:p>
      </dsp:txBody>
      <dsp:txXfrm rot="10800000">
        <a:off x="926032" y="3730"/>
        <a:ext cx="2464574" cy="701300"/>
      </dsp:txXfrm>
    </dsp:sp>
    <dsp:sp modelId="{5EA9B035-BACB-4F39-BE79-A1A2D719C548}">
      <dsp:nvSpPr>
        <dsp:cNvPr id="0" name=""/>
        <dsp:cNvSpPr/>
      </dsp:nvSpPr>
      <dsp:spPr>
        <a:xfrm>
          <a:off x="184686" y="3730"/>
          <a:ext cx="701300" cy="7013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83EBCC-C374-4A61-A0F0-F60A8E5DA232}">
      <dsp:nvSpPr>
        <dsp:cNvPr id="0" name=""/>
        <dsp:cNvSpPr/>
      </dsp:nvSpPr>
      <dsp:spPr>
        <a:xfrm rot="10800000" flipH="1">
          <a:off x="926032" y="914374"/>
          <a:ext cx="2639899" cy="7013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254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>
              <a:effectLst/>
            </a:rPr>
            <a:t>I</a:t>
          </a:r>
          <a:r>
            <a:rPr lang="en-GB" sz="2800" kern="1200">
              <a:effectLst/>
            </a:rPr>
            <a:t>nterventions</a:t>
          </a:r>
          <a:endParaRPr lang="en-GB" sz="2800" kern="1200"/>
        </a:p>
      </dsp:txBody>
      <dsp:txXfrm rot="10800000">
        <a:off x="926032" y="914374"/>
        <a:ext cx="2464574" cy="701300"/>
      </dsp:txXfrm>
    </dsp:sp>
    <dsp:sp modelId="{E0ABFA0B-0952-459E-B3CC-7CDF79328A3D}">
      <dsp:nvSpPr>
        <dsp:cNvPr id="0" name=""/>
        <dsp:cNvSpPr/>
      </dsp:nvSpPr>
      <dsp:spPr>
        <a:xfrm>
          <a:off x="184686" y="914374"/>
          <a:ext cx="701300" cy="70130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801D72-B96F-49CA-994A-101516FFA067}">
      <dsp:nvSpPr>
        <dsp:cNvPr id="0" name=""/>
        <dsp:cNvSpPr/>
      </dsp:nvSpPr>
      <dsp:spPr>
        <a:xfrm rot="10800000" flipH="1">
          <a:off x="926032" y="1825018"/>
          <a:ext cx="2639899" cy="7013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254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>
              <a:effectLst/>
            </a:rPr>
            <a:t>C</a:t>
          </a:r>
          <a:r>
            <a:rPr lang="en-GB" sz="2800" kern="1200">
              <a:effectLst/>
            </a:rPr>
            <a:t>omparison</a:t>
          </a:r>
          <a:endParaRPr lang="en-GB" sz="2800" kern="1200"/>
        </a:p>
      </dsp:txBody>
      <dsp:txXfrm rot="10800000">
        <a:off x="926032" y="1825018"/>
        <a:ext cx="2464574" cy="701300"/>
      </dsp:txXfrm>
    </dsp:sp>
    <dsp:sp modelId="{965223C2-EAB9-4A49-8849-58006DDC1D18}">
      <dsp:nvSpPr>
        <dsp:cNvPr id="0" name=""/>
        <dsp:cNvSpPr/>
      </dsp:nvSpPr>
      <dsp:spPr>
        <a:xfrm>
          <a:off x="184686" y="1825018"/>
          <a:ext cx="701300" cy="70130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63FD43-A255-4251-BEA7-6A58BB5DA1F4}">
      <dsp:nvSpPr>
        <dsp:cNvPr id="0" name=""/>
        <dsp:cNvSpPr/>
      </dsp:nvSpPr>
      <dsp:spPr>
        <a:xfrm rot="10800000" flipH="1">
          <a:off x="926032" y="2735662"/>
          <a:ext cx="2639899" cy="7013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254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>
              <a:effectLst/>
            </a:rPr>
            <a:t>O</a:t>
          </a:r>
          <a:r>
            <a:rPr lang="en-GB" sz="2800" kern="1200">
              <a:effectLst/>
            </a:rPr>
            <a:t>utcomes</a:t>
          </a:r>
          <a:endParaRPr lang="en-GB" sz="2800" kern="1200"/>
        </a:p>
      </dsp:txBody>
      <dsp:txXfrm rot="10800000">
        <a:off x="926032" y="2735662"/>
        <a:ext cx="2464574" cy="701300"/>
      </dsp:txXfrm>
    </dsp:sp>
    <dsp:sp modelId="{7FB827B1-6248-45B5-B4B6-FDBB3C825259}">
      <dsp:nvSpPr>
        <dsp:cNvPr id="0" name=""/>
        <dsp:cNvSpPr/>
      </dsp:nvSpPr>
      <dsp:spPr>
        <a:xfrm>
          <a:off x="184686" y="2735662"/>
          <a:ext cx="701300" cy="701300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E79FA4-C915-41C3-B804-B002AE1542EA}">
      <dsp:nvSpPr>
        <dsp:cNvPr id="0" name=""/>
        <dsp:cNvSpPr/>
      </dsp:nvSpPr>
      <dsp:spPr>
        <a:xfrm rot="10800000" flipH="1">
          <a:off x="926032" y="3646307"/>
          <a:ext cx="2639899" cy="7013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9254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>
              <a:effectLst/>
            </a:rPr>
            <a:t>C</a:t>
          </a:r>
          <a:r>
            <a:rPr lang="en-GB" sz="2800" kern="1200">
              <a:effectLst/>
            </a:rPr>
            <a:t>ontext</a:t>
          </a:r>
          <a:endParaRPr lang="en-GB" sz="2800" kern="1200"/>
        </a:p>
      </dsp:txBody>
      <dsp:txXfrm rot="10800000">
        <a:off x="926032" y="3646307"/>
        <a:ext cx="2464574" cy="701300"/>
      </dsp:txXfrm>
    </dsp:sp>
    <dsp:sp modelId="{1808CF21-D41D-4188-91D0-7B92DD1CB42C}">
      <dsp:nvSpPr>
        <dsp:cNvPr id="0" name=""/>
        <dsp:cNvSpPr/>
      </dsp:nvSpPr>
      <dsp:spPr>
        <a:xfrm>
          <a:off x="184686" y="3646307"/>
          <a:ext cx="701300" cy="701300"/>
        </a:xfrm>
        <a:prstGeom prst="ellipse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D2D07-AD5E-4E25-8408-EE6940178C0F}">
      <dsp:nvSpPr>
        <dsp:cNvPr id="0" name=""/>
        <dsp:cNvSpPr/>
      </dsp:nvSpPr>
      <dsp:spPr>
        <a:xfrm>
          <a:off x="0" y="1235477"/>
          <a:ext cx="1314450" cy="13144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BBE1E-0B85-4032-938F-71462A1088BC}">
      <dsp:nvSpPr>
        <dsp:cNvPr id="0" name=""/>
        <dsp:cNvSpPr/>
      </dsp:nvSpPr>
      <dsp:spPr>
        <a:xfrm>
          <a:off x="1314449" y="1232191"/>
          <a:ext cx="1971675" cy="1314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Understanding our assumptions (short survey)</a:t>
          </a:r>
          <a:endParaRPr lang="en-US" sz="2000" kern="1200"/>
        </a:p>
      </dsp:txBody>
      <dsp:txXfrm>
        <a:off x="1314449" y="1232191"/>
        <a:ext cx="1971675" cy="1314450"/>
      </dsp:txXfrm>
    </dsp:sp>
    <dsp:sp modelId="{89BD7434-9718-432F-8705-65F6FDFA1E76}">
      <dsp:nvSpPr>
        <dsp:cNvPr id="0" name=""/>
        <dsp:cNvSpPr/>
      </dsp:nvSpPr>
      <dsp:spPr>
        <a:xfrm>
          <a:off x="3614737" y="1235477"/>
          <a:ext cx="1314450" cy="131445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180E9-7021-4D5B-96A9-FEA3AE85D726}">
      <dsp:nvSpPr>
        <dsp:cNvPr id="0" name=""/>
        <dsp:cNvSpPr/>
      </dsp:nvSpPr>
      <dsp:spPr>
        <a:xfrm>
          <a:off x="4929187" y="1232191"/>
          <a:ext cx="1971675" cy="1314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Definition of Quality Improvement (in progress)</a:t>
          </a:r>
          <a:endParaRPr lang="en-US" sz="2000" kern="1200"/>
        </a:p>
      </dsp:txBody>
      <dsp:txXfrm>
        <a:off x="4929187" y="1232191"/>
        <a:ext cx="1971675" cy="1314450"/>
      </dsp:txXfrm>
    </dsp:sp>
    <dsp:sp modelId="{CDBC09C7-4F9B-4DE9-802E-EF803DDA848E}">
      <dsp:nvSpPr>
        <dsp:cNvPr id="0" name=""/>
        <dsp:cNvSpPr/>
      </dsp:nvSpPr>
      <dsp:spPr>
        <a:xfrm>
          <a:off x="7229475" y="1235477"/>
          <a:ext cx="1314450" cy="131445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50291-3672-4172-8E17-6167003C6C06}">
      <dsp:nvSpPr>
        <dsp:cNvPr id="0" name=""/>
        <dsp:cNvSpPr/>
      </dsp:nvSpPr>
      <dsp:spPr>
        <a:xfrm>
          <a:off x="8543925" y="1232191"/>
          <a:ext cx="1971675" cy="1314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Maturity Matrix (for the compendium)</a:t>
          </a:r>
          <a:endParaRPr lang="en-US" sz="2000" kern="1200"/>
        </a:p>
      </dsp:txBody>
      <dsp:txXfrm>
        <a:off x="8543925" y="1232191"/>
        <a:ext cx="1971675" cy="13144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4CAF6-883F-457E-9968-9AF4460EDF6B}">
      <dsp:nvSpPr>
        <dsp:cNvPr id="0" name=""/>
        <dsp:cNvSpPr/>
      </dsp:nvSpPr>
      <dsp:spPr>
        <a:xfrm>
          <a:off x="1300896" y="1481383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10BFFC-4E96-406F-88D7-A235690EB2D0}">
      <dsp:nvSpPr>
        <dsp:cNvPr id="0" name=""/>
        <dsp:cNvSpPr/>
      </dsp:nvSpPr>
      <dsp:spPr>
        <a:xfrm>
          <a:off x="805896" y="257815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7 case study interviews completed</a:t>
          </a:r>
          <a:endParaRPr lang="en-US" sz="1700" kern="1200" dirty="0"/>
        </a:p>
      </dsp:txBody>
      <dsp:txXfrm>
        <a:off x="805896" y="2578156"/>
        <a:ext cx="1800000" cy="720000"/>
      </dsp:txXfrm>
    </dsp:sp>
    <dsp:sp modelId="{CF0B6DE6-EC7C-4C99-8F95-CD0EA3FD0218}">
      <dsp:nvSpPr>
        <dsp:cNvPr id="0" name=""/>
        <dsp:cNvSpPr/>
      </dsp:nvSpPr>
      <dsp:spPr>
        <a:xfrm>
          <a:off x="3415897" y="1481383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9D2096-670E-4899-9B80-7859DE7EBE5D}">
      <dsp:nvSpPr>
        <dsp:cNvPr id="0" name=""/>
        <dsp:cNvSpPr/>
      </dsp:nvSpPr>
      <dsp:spPr>
        <a:xfrm>
          <a:off x="2920896" y="257815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406 minutes </a:t>
          </a:r>
          <a:br>
            <a:rPr lang="en-GB" sz="1700" kern="1200" dirty="0"/>
          </a:br>
          <a:r>
            <a:rPr lang="en-GB" sz="1700" kern="1200" dirty="0"/>
            <a:t>(6.5+ hours)</a:t>
          </a:r>
          <a:endParaRPr lang="en-US" sz="1700" kern="1200" dirty="0"/>
        </a:p>
      </dsp:txBody>
      <dsp:txXfrm>
        <a:off x="2920896" y="2578156"/>
        <a:ext cx="1800000" cy="720000"/>
      </dsp:txXfrm>
    </dsp:sp>
    <dsp:sp modelId="{F1F443F9-E4D4-4D29-9B6B-67F5D8E8CB57}">
      <dsp:nvSpPr>
        <dsp:cNvPr id="0" name=""/>
        <dsp:cNvSpPr/>
      </dsp:nvSpPr>
      <dsp:spPr>
        <a:xfrm>
          <a:off x="5530897" y="1481383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133AE0-BE7A-47DD-9FD6-B20BE663CE58}">
      <dsp:nvSpPr>
        <dsp:cNvPr id="0" name=""/>
        <dsp:cNvSpPr/>
      </dsp:nvSpPr>
      <dsp:spPr>
        <a:xfrm>
          <a:off x="5035897" y="257815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334 pages</a:t>
          </a:r>
          <a:endParaRPr lang="en-US" sz="1700" kern="1200" dirty="0"/>
        </a:p>
      </dsp:txBody>
      <dsp:txXfrm>
        <a:off x="5035897" y="2578156"/>
        <a:ext cx="1800000" cy="720000"/>
      </dsp:txXfrm>
    </dsp:sp>
    <dsp:sp modelId="{F95E43CE-5A5C-4C35-8ECA-AE5DF5090194}">
      <dsp:nvSpPr>
        <dsp:cNvPr id="0" name=""/>
        <dsp:cNvSpPr/>
      </dsp:nvSpPr>
      <dsp:spPr>
        <a:xfrm>
          <a:off x="7645897" y="1481383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E964D-AD9F-428B-B9E6-B8BBD5A3473C}">
      <dsp:nvSpPr>
        <dsp:cNvPr id="0" name=""/>
        <dsp:cNvSpPr/>
      </dsp:nvSpPr>
      <dsp:spPr>
        <a:xfrm>
          <a:off x="7150897" y="257815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70,000+ words</a:t>
          </a:r>
          <a:endParaRPr lang="en-US" sz="1700" kern="1200" dirty="0"/>
        </a:p>
      </dsp:txBody>
      <dsp:txXfrm>
        <a:off x="7150897" y="2578156"/>
        <a:ext cx="1800000" cy="720000"/>
      </dsp:txXfrm>
    </dsp:sp>
    <dsp:sp modelId="{75D9B91D-BBC1-4813-99E6-7F7BA0826E7B}">
      <dsp:nvSpPr>
        <dsp:cNvPr id="0" name=""/>
        <dsp:cNvSpPr/>
      </dsp:nvSpPr>
      <dsp:spPr>
        <a:xfrm>
          <a:off x="9760897" y="1481383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597469-44CE-45D3-BA7D-710749B7DAA0}">
      <dsp:nvSpPr>
        <dsp:cNvPr id="0" name=""/>
        <dsp:cNvSpPr/>
      </dsp:nvSpPr>
      <dsp:spPr>
        <a:xfrm>
          <a:off x="9265897" y="257815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Analysis in progress</a:t>
          </a:r>
          <a:endParaRPr lang="en-US" sz="1700" kern="1200"/>
        </a:p>
      </dsp:txBody>
      <dsp:txXfrm>
        <a:off x="9265897" y="2578156"/>
        <a:ext cx="180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82E923-3976-4B5C-8764-90C6A7A51493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Team work vs silo QI projects</a:t>
          </a:r>
          <a:endParaRPr lang="en-US" sz="2600" kern="1200"/>
        </a:p>
      </dsp:txBody>
      <dsp:txXfrm>
        <a:off x="3080" y="587032"/>
        <a:ext cx="2444055" cy="1466433"/>
      </dsp:txXfrm>
    </dsp:sp>
    <dsp:sp modelId="{066C84ED-9120-4503-9040-242B999292AB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Varied ways of identifying QI projects</a:t>
          </a:r>
          <a:endParaRPr lang="en-US" sz="2600" kern="1200"/>
        </a:p>
      </dsp:txBody>
      <dsp:txXfrm>
        <a:off x="2691541" y="587032"/>
        <a:ext cx="2444055" cy="1466433"/>
      </dsp:txXfrm>
    </dsp:sp>
    <dsp:sp modelId="{5B50F6DC-934A-4BE0-BD3D-59B87EEFF5B7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QI methods</a:t>
          </a:r>
          <a:endParaRPr lang="en-US" sz="2600" kern="1200"/>
        </a:p>
      </dsp:txBody>
      <dsp:txXfrm>
        <a:off x="5380002" y="587032"/>
        <a:ext cx="2444055" cy="1466433"/>
      </dsp:txXfrm>
    </dsp:sp>
    <dsp:sp modelId="{D7C432B9-DADC-4C18-A5A8-B9B92AFB5F53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Restorative-focused QI</a:t>
          </a:r>
          <a:endParaRPr lang="en-US" sz="2600" kern="1200"/>
        </a:p>
      </dsp:txBody>
      <dsp:txXfrm>
        <a:off x="8068463" y="587032"/>
        <a:ext cx="2444055" cy="1466433"/>
      </dsp:txXfrm>
    </dsp:sp>
    <dsp:sp modelId="{D6CE7362-37D2-4684-BCB4-CCFD0A51C3B9}">
      <dsp:nvSpPr>
        <dsp:cNvPr id="0" name=""/>
        <dsp:cNvSpPr/>
      </dsp:nvSpPr>
      <dsp:spPr>
        <a:xfrm>
          <a:off x="3080" y="2297871"/>
          <a:ext cx="2444055" cy="146643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Patient outcome focus varied</a:t>
          </a:r>
          <a:endParaRPr lang="en-US" sz="2600" kern="1200"/>
        </a:p>
      </dsp:txBody>
      <dsp:txXfrm>
        <a:off x="3080" y="2297871"/>
        <a:ext cx="2444055" cy="1466433"/>
      </dsp:txXfrm>
    </dsp:sp>
    <dsp:sp modelId="{0502FE57-42FE-4AF3-8A35-9DF88581D7B5}">
      <dsp:nvSpPr>
        <dsp:cNvPr id="0" name=""/>
        <dsp:cNvSpPr/>
      </dsp:nvSpPr>
      <dsp:spPr>
        <a:xfrm>
          <a:off x="2691541" y="2297871"/>
          <a:ext cx="2444055" cy="146643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Education and the </a:t>
          </a:r>
          <a:r>
            <a:rPr lang="en-GB" sz="2600" kern="1200" err="1"/>
            <a:t>PNA</a:t>
          </a:r>
          <a:r>
            <a:rPr lang="en-GB" sz="2600" kern="1200"/>
            <a:t> course</a:t>
          </a:r>
          <a:endParaRPr lang="en-US" sz="2600" kern="1200"/>
        </a:p>
      </dsp:txBody>
      <dsp:txXfrm>
        <a:off x="2691541" y="2297871"/>
        <a:ext cx="2444055" cy="1466433"/>
      </dsp:txXfrm>
    </dsp:sp>
    <dsp:sp modelId="{B5D35E3F-6232-4482-8570-B80FD6E6C973}">
      <dsp:nvSpPr>
        <dsp:cNvPr id="0" name=""/>
        <dsp:cNvSpPr/>
      </dsp:nvSpPr>
      <dsp:spPr>
        <a:xfrm>
          <a:off x="5380002" y="2297871"/>
          <a:ext cx="2444055" cy="1466433"/>
        </a:xfrm>
        <a:prstGeom prst="rect">
          <a:avLst/>
        </a:prstGeom>
        <a:solidFill>
          <a:schemeClr val="accent1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Sustainability of QI work varied</a:t>
          </a:r>
          <a:endParaRPr lang="en-US" sz="2600" kern="1200"/>
        </a:p>
      </dsp:txBody>
      <dsp:txXfrm>
        <a:off x="5380002" y="2297871"/>
        <a:ext cx="2444055" cy="1466433"/>
      </dsp:txXfrm>
    </dsp:sp>
    <dsp:sp modelId="{B5D1C800-ADFA-41C2-A033-9D85DE7C73C3}">
      <dsp:nvSpPr>
        <dsp:cNvPr id="0" name=""/>
        <dsp:cNvSpPr/>
      </dsp:nvSpPr>
      <dsp:spPr>
        <a:xfrm>
          <a:off x="8068463" y="2297871"/>
          <a:ext cx="2444055" cy="146643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Reach and dissemination of QI work varied</a:t>
          </a:r>
          <a:endParaRPr lang="en-US" sz="2600" kern="1200"/>
        </a:p>
      </dsp:txBody>
      <dsp:txXfrm>
        <a:off x="8068463" y="2297871"/>
        <a:ext cx="2444055" cy="14664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B4510F-441C-FB46-B8D5-FC660D8F76AF}">
      <dsp:nvSpPr>
        <dsp:cNvPr id="0" name=""/>
        <dsp:cNvSpPr/>
      </dsp:nvSpPr>
      <dsp:spPr>
        <a:xfrm>
          <a:off x="2884416" y="131439"/>
          <a:ext cx="3074811" cy="2719435"/>
        </a:xfrm>
        <a:prstGeom prst="ellipse">
          <a:avLst/>
        </a:prstGeom>
        <a:solidFill>
          <a:srgbClr val="FF2600">
            <a:alpha val="2902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Principles of QI work</a:t>
          </a:r>
        </a:p>
      </dsp:txBody>
      <dsp:txXfrm>
        <a:off x="3294391" y="607340"/>
        <a:ext cx="2254861" cy="1223745"/>
      </dsp:txXfrm>
    </dsp:sp>
    <dsp:sp modelId="{30318B83-27C0-BE46-8BAB-AF028CDB8E42}">
      <dsp:nvSpPr>
        <dsp:cNvPr id="0" name=""/>
        <dsp:cNvSpPr/>
      </dsp:nvSpPr>
      <dsp:spPr>
        <a:xfrm>
          <a:off x="3873742" y="1820806"/>
          <a:ext cx="3387464" cy="2719435"/>
        </a:xfrm>
        <a:prstGeom prst="ellipse">
          <a:avLst/>
        </a:prstGeom>
        <a:solidFill>
          <a:srgbClr val="00B05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Survey</a:t>
          </a:r>
        </a:p>
      </dsp:txBody>
      <dsp:txXfrm>
        <a:off x="4909742" y="2523327"/>
        <a:ext cx="2032478" cy="1495689"/>
      </dsp:txXfrm>
    </dsp:sp>
    <dsp:sp modelId="{55E72E2B-C566-7F4F-92B8-8202EECB5A1E}">
      <dsp:nvSpPr>
        <dsp:cNvPr id="0" name=""/>
        <dsp:cNvSpPr/>
      </dsp:nvSpPr>
      <dsp:spPr>
        <a:xfrm>
          <a:off x="1383646" y="1861924"/>
          <a:ext cx="3547040" cy="2719435"/>
        </a:xfrm>
        <a:prstGeom prst="ellipse">
          <a:avLst/>
        </a:prstGeom>
        <a:solidFill>
          <a:srgbClr val="FFC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Compendium of Case Studies</a:t>
          </a:r>
        </a:p>
      </dsp:txBody>
      <dsp:txXfrm>
        <a:off x="1717659" y="2564445"/>
        <a:ext cx="2128224" cy="14956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6364FB-42F1-459B-B9BE-9A6FB44294DF}">
      <dsp:nvSpPr>
        <dsp:cNvPr id="0" name=""/>
        <dsp:cNvSpPr/>
      </dsp:nvSpPr>
      <dsp:spPr>
        <a:xfrm>
          <a:off x="2821472" y="649858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DA2E0E-5044-44EC-95C5-E443F055ABD2}">
      <dsp:nvSpPr>
        <dsp:cNvPr id="0" name=""/>
        <dsp:cNvSpPr/>
      </dsp:nvSpPr>
      <dsp:spPr>
        <a:xfrm>
          <a:off x="2301084" y="158854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Complete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Study</a:t>
          </a:r>
        </a:p>
      </dsp:txBody>
      <dsp:txXfrm>
        <a:off x="2301084" y="1588544"/>
        <a:ext cx="1800000" cy="720000"/>
      </dsp:txXfrm>
    </dsp:sp>
    <dsp:sp modelId="{6E476A84-BB0A-46E1-9CA9-93890368A124}">
      <dsp:nvSpPr>
        <dsp:cNvPr id="0" name=""/>
        <dsp:cNvSpPr/>
      </dsp:nvSpPr>
      <dsp:spPr>
        <a:xfrm>
          <a:off x="518578" y="649858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0DBFDF-3EF7-419E-AD04-49ED84DB8C1B}">
      <dsp:nvSpPr>
        <dsp:cNvPr id="0" name=""/>
        <dsp:cNvSpPr/>
      </dsp:nvSpPr>
      <dsp:spPr>
        <a:xfrm>
          <a:off x="258084" y="1734279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Conference</a:t>
          </a:r>
        </a:p>
      </dsp:txBody>
      <dsp:txXfrm>
        <a:off x="258084" y="1734279"/>
        <a:ext cx="1800000" cy="720000"/>
      </dsp:txXfrm>
    </dsp:sp>
    <dsp:sp modelId="{64AA4D57-DABC-4BCA-838F-FEF117E3ABF8}">
      <dsp:nvSpPr>
        <dsp:cNvPr id="0" name=""/>
        <dsp:cNvSpPr/>
      </dsp:nvSpPr>
      <dsp:spPr>
        <a:xfrm>
          <a:off x="4852800" y="592308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DB6745-4553-41C0-B6D5-0D19F29A3C10}">
      <dsp:nvSpPr>
        <dsp:cNvPr id="0" name=""/>
        <dsp:cNvSpPr/>
      </dsp:nvSpPr>
      <dsp:spPr>
        <a:xfrm>
          <a:off x="4357800" y="167232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Invited Talks</a:t>
          </a:r>
        </a:p>
      </dsp:txBody>
      <dsp:txXfrm>
        <a:off x="4357800" y="1672323"/>
        <a:ext cx="1800000" cy="720000"/>
      </dsp:txXfrm>
    </dsp:sp>
    <dsp:sp modelId="{3475B4D0-25F4-4B45-9E6F-DC60C0136B99}">
      <dsp:nvSpPr>
        <dsp:cNvPr id="0" name=""/>
        <dsp:cNvSpPr/>
      </dsp:nvSpPr>
      <dsp:spPr>
        <a:xfrm>
          <a:off x="6967800" y="592308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E03AB-F429-4D4F-9FCE-A99B383B58A6}">
      <dsp:nvSpPr>
        <dsp:cNvPr id="0" name=""/>
        <dsp:cNvSpPr/>
      </dsp:nvSpPr>
      <dsp:spPr>
        <a:xfrm>
          <a:off x="6472800" y="167232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Report Full Study</a:t>
          </a:r>
        </a:p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Article</a:t>
          </a:r>
        </a:p>
      </dsp:txBody>
      <dsp:txXfrm>
        <a:off x="6472800" y="1672323"/>
        <a:ext cx="1800000" cy="720000"/>
      </dsp:txXfrm>
    </dsp:sp>
    <dsp:sp modelId="{7C66244F-B1E5-4F07-8813-D30A8CD95F1F}">
      <dsp:nvSpPr>
        <dsp:cNvPr id="0" name=""/>
        <dsp:cNvSpPr/>
      </dsp:nvSpPr>
      <dsp:spPr>
        <a:xfrm>
          <a:off x="9082800" y="592308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D0C8C4-DCF6-440B-94B4-B710ABE89BD0}">
      <dsp:nvSpPr>
        <dsp:cNvPr id="0" name=""/>
        <dsp:cNvSpPr/>
      </dsp:nvSpPr>
      <dsp:spPr>
        <a:xfrm>
          <a:off x="8587800" y="1672323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Podcast</a:t>
          </a:r>
        </a:p>
      </dsp:txBody>
      <dsp:txXfrm>
        <a:off x="8587800" y="1672323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77120-02F0-B241-B33A-1B638C62AB63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B955A-9E4C-DA4B-8C79-C4EED9496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04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649E5-7076-484E-9883-1D9702C585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82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Details are anonymous at the moment </a:t>
            </a:r>
          </a:p>
          <a:p>
            <a:r>
              <a:rPr lang="en-GB"/>
              <a:t>Analysis planned-</a:t>
            </a:r>
          </a:p>
          <a:p>
            <a:r>
              <a:rPr lang="en-GB"/>
              <a:t> constant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B955A-9E4C-DA4B-8C79-C4EED94968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72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Varied understanding of approaches and methods</a:t>
            </a:r>
          </a:p>
          <a:p>
            <a:r>
              <a:rPr lang="en-GB"/>
              <a:t>Learning and development</a:t>
            </a:r>
          </a:p>
          <a:p>
            <a:r>
              <a:rPr lang="en-GB"/>
              <a:t>Variety of scale and reach of projects</a:t>
            </a:r>
          </a:p>
          <a:p>
            <a:r>
              <a:rPr lang="en-GB"/>
              <a:t>Measurement and demonstrating the impact is really challenging</a:t>
            </a:r>
          </a:p>
          <a:p>
            <a:r>
              <a:rPr lang="en-GB"/>
              <a:t>Teamwork seems to be really important and collaborating with others, though this is varied and not consistent with some siloed working and feelings of isolation  - support is varied</a:t>
            </a:r>
          </a:p>
          <a:p>
            <a:r>
              <a:rPr lang="en-GB"/>
              <a:t>Restorative conversations are invaluable. Relly make a difference to people</a:t>
            </a:r>
          </a:p>
          <a:p>
            <a:r>
              <a:rPr lang="en-GB"/>
              <a:t>Projects are really bottom up and come from patients (through feedback) and nurses (conversations)</a:t>
            </a:r>
          </a:p>
          <a:p>
            <a:r>
              <a:rPr lang="en-GB"/>
              <a:t>How QI projects are reported and shared varies and seems like it would be helpful for more of this – we are in the right place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2B955A-9E4C-DA4B-8C79-C4EED949688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91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Early days!</a:t>
            </a:r>
          </a:p>
          <a:p>
            <a:r>
              <a:rPr lang="en-US"/>
              <a:t>An embedded approach</a:t>
            </a:r>
          </a:p>
          <a:p>
            <a:r>
              <a:rPr lang="en-US"/>
              <a:t>Reducing stigma or hyper arousal and over extended states of functioning.</a:t>
            </a:r>
          </a:p>
          <a:p>
            <a:r>
              <a:rPr lang="en-US"/>
              <a:t>Identifying and Supporting PNAs</a:t>
            </a:r>
          </a:p>
          <a:p>
            <a:r>
              <a:rPr lang="en-US"/>
              <a:t>Plenty of Opportunity for future research – particularly in relation to how Restorative Clinical Supervision develops and how this then relates to A-EQUIP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649E5-7076-484E-9883-1D9702C585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68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649E5-7076-484E-9883-1D9702C585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63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649E5-7076-484E-9883-1D9702C585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74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649E5-7076-484E-9883-1D9702C585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503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649E5-7076-484E-9883-1D9702C585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89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649E5-7076-484E-9883-1D9702C585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54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649E5-7076-484E-9883-1D9702C585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77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649E5-7076-484E-9883-1D9702C585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706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0B595-F8F3-3E04-7BD6-9F76C561DB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75E3C0-29DD-2959-D9B4-F0306B897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7A29C-1280-AD6F-E117-F54E30FE4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5613-7968-3849-B1A1-44432D53FF7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EE4CC-DAE1-AE8A-53EA-12FE2EFFF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19BCA-6388-1BBA-584F-FFC9C417A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AA9E-2FA2-134D-B301-40AA4F418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03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8A5AB-D6A9-F77D-19BD-3CA898562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CF6A70-CFB1-C842-D6EB-DB03423AD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0A5EF2-F961-35B4-B11D-686EDC18E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5613-7968-3849-B1A1-44432D53FF7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731D46-3D4D-5F6E-94B2-C65B31D96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408F-5652-38EB-D504-DAB4F6CEA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AA9E-2FA2-134D-B301-40AA4F418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6FC60E-11A8-1F37-6C2C-DEF174B472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64BE54-5EC4-0A17-6EA2-3ADDEF946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FC9B6-CE90-DB28-EE2F-41858BCB7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5613-7968-3849-B1A1-44432D53FF7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8CC11-08B3-1F9B-6170-B8B520A36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60CC5-2EDB-C320-7B33-66C5E2514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AA9E-2FA2-134D-B301-40AA4F418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38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7EA06-489C-16F2-4238-3EAA65888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E4CCD-D8D6-B4E4-3DBD-604522DA8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8D782-4B79-27DB-F060-8B88137D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5613-7968-3849-B1A1-44432D53FF7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6A655-6F7F-6E71-6DF4-6EDD8F6A5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F4B21-4EB3-CD81-BA8B-CE308C780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AA9E-2FA2-134D-B301-40AA4F418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98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FAD69-784A-A0BF-5EE1-3A2D27B55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C32AE-5018-8AFA-8502-9D4D747E6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4C357-D3D8-191C-0A99-DB0989991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5613-7968-3849-B1A1-44432D53FF7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40768-639B-9002-77D0-EE37000B2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9AF63-1526-8684-9984-B1A69CD8C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AA9E-2FA2-134D-B301-40AA4F418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24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5A4B-572A-2009-BC0A-D6B7AC183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4B493-C4AC-ECF9-C290-2C68740821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99693E-E7AD-7EA6-E7B6-4C2F6F109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E24E77-D604-7584-D017-7E3DA3403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5613-7968-3849-B1A1-44432D53FF7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E5D2A9-22DC-714D-29C3-D249E205A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23869E-E164-11CA-B866-6C6E35CE4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AA9E-2FA2-134D-B301-40AA4F418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101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C57B1-22BF-2D8D-B6A4-F6622EB6E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0A605-C757-5AC5-DF04-A3BFBA2BF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B03D67-6F6E-00F6-5D10-62BABF80B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5C17F6-C8F6-BF5F-9B72-02873DDB90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898235-B256-56EC-2782-BE45F838BD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B8360A-EBD2-AFAB-F2D9-0ECE02C36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5613-7968-3849-B1A1-44432D53FF7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24448B-43EC-6009-E07C-43D0E5AF4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6EA0-EBC7-C275-B005-4D6DDD9B0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AA9E-2FA2-134D-B301-40AA4F418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83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E7925-9B20-72C6-6F21-5E7AD093B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5818E8-68DA-158C-955A-A25D520A0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5613-7968-3849-B1A1-44432D53FF7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AE4141-5571-F960-5702-A4C63DDAF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0492DD-3B38-CD53-8823-EAAB7BB7C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AA9E-2FA2-134D-B301-40AA4F418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37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5FBDCF-DA27-FC2A-D149-CFE566A82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5613-7968-3849-B1A1-44432D53FF7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5E9DA1-B4EB-A630-5281-8C4E9C8E0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79E18A-F9F9-E931-A4A8-295D8DD4D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AA9E-2FA2-134D-B301-40AA4F418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7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F7203-7A95-5B29-0F95-4542824CF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6F2A9-E4CB-F3EB-5561-BDDE51B0B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706BC-BDD8-D262-5584-13452C12E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24605-F373-4868-0E90-734FB4F12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5613-7968-3849-B1A1-44432D53FF7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98A39D-0444-3CA0-89F8-3EE2F9613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83A6A2-F093-C2D6-12EA-58304FB38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AA9E-2FA2-134D-B301-40AA4F418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6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034A8-E985-97F7-3061-3316C23C7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4CEE5E-A028-A739-7C07-EED89D89BC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4CD885-DD4E-8730-C804-4A862D135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11B20-1390-F238-198C-6B66D8212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05613-7968-3849-B1A1-44432D53FF7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CF831-A53D-43B3-31FF-6E7E9EB9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5D864-3ED2-0200-8D0E-621707B5B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3AA9E-2FA2-134D-B301-40AA4F418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79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51A926-4322-511C-C60B-80ABA158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DF6FC-A878-1C89-13F9-1CCA80B09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154BD-5977-ECE7-2141-5075262B84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05613-7968-3849-B1A1-44432D53FF7B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57AF-76A9-9ABD-66D8-9123A74E37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EB57A-EE00-99AD-98F9-0187A0671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3AA9E-2FA2-134D-B301-40AA4F418BE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69659E-E10E-125E-5CC5-0828BE92B0B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38162"/>
            <a:ext cx="12192000" cy="13198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2A4C3D-DC0A-6431-2678-C93ED099420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80719" y="310137"/>
            <a:ext cx="2014433" cy="7805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C2B990-6B86-DC96-CF42-9331E34BD7DA}"/>
              </a:ext>
            </a:extLst>
          </p:cNvPr>
          <p:cNvSpPr txBox="1"/>
          <p:nvPr userDrawn="1"/>
        </p:nvSpPr>
        <p:spPr>
          <a:xfrm>
            <a:off x="219749" y="990179"/>
            <a:ext cx="3502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i="0" u="none" strike="noStrike">
                <a:solidFill>
                  <a:srgbClr val="007EE6"/>
                </a:solidFill>
                <a:effectLst/>
                <a:latin typeface="HelveticaNeue-CondensedBold" panose="02000503000000020004" pitchFamily="2" charset="0"/>
              </a:rPr>
              <a:t>©</a:t>
            </a:r>
          </a:p>
        </p:txBody>
      </p:sp>
    </p:spTree>
    <p:extLst>
      <p:ext uri="{BB962C8B-B14F-4D97-AF65-F5344CB8AC3E}">
        <p14:creationId xmlns:p14="http://schemas.microsoft.com/office/powerpoint/2010/main" val="343838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Liz.lees-deutsch@nhs.ne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diagramLayout" Target="../diagrams/layout7.xml"/><Relationship Id="rId7" Type="http://schemas.openxmlformats.org/officeDocument/2006/relationships/hyperlink" Target="https://pureportal.coventry.ac.uk/files/70132294/REPORT_Final_June_2023.pdf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Liz.lees-deutsch@nhs.ne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3EB38-242B-4D29-842F-2300E30DE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9113" y="119778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4800">
                <a:solidFill>
                  <a:srgbClr val="0070C0"/>
                </a:solidFill>
              </a:rPr>
              <a:t>SUSTAIN-ING: Preliminary Findings</a:t>
            </a:r>
            <a:br>
              <a:rPr lang="en-US" sz="4800">
                <a:solidFill>
                  <a:srgbClr val="0070C0"/>
                </a:solidFill>
              </a:rPr>
            </a:br>
            <a:br>
              <a:rPr lang="en-US" sz="4800">
                <a:solidFill>
                  <a:srgbClr val="0070C0"/>
                </a:solidFill>
              </a:rPr>
            </a:br>
            <a:r>
              <a:rPr lang="en-GB" sz="28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study to understand the impact that Professional Nurse Advocates (</a:t>
            </a:r>
            <a:r>
              <a:rPr lang="en-GB" sz="2800" b="1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PNAs</a:t>
            </a:r>
            <a:r>
              <a:rPr lang="en-GB" sz="28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undertaking quality improvement work have on patient outcomes and patient experience.</a:t>
            </a:r>
            <a:br>
              <a:rPr lang="en-GB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480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1A4499-9C51-71E0-15E8-C89750016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13133"/>
            <a:ext cx="9144000" cy="2156272"/>
          </a:xfrm>
        </p:spPr>
        <p:txBody>
          <a:bodyPr>
            <a:normAutofit fontScale="70000" lnSpcReduction="20000"/>
          </a:bodyPr>
          <a:lstStyle/>
          <a:p>
            <a:r>
              <a:rPr lang="en-US" b="1"/>
              <a:t>Liz Lees-Deutsch and Dr Laura Wilde</a:t>
            </a:r>
          </a:p>
          <a:p>
            <a:r>
              <a:rPr lang="en-US"/>
              <a:t>Professor for Nursing Practice and Research Fellow</a:t>
            </a:r>
          </a:p>
          <a:p>
            <a:r>
              <a:rPr lang="en-US" b="1">
                <a:solidFill>
                  <a:schemeClr val="accent1"/>
                </a:solidFill>
              </a:rPr>
              <a:t>Centre for Care Excellence and Centre for Healthcare Communities</a:t>
            </a:r>
          </a:p>
          <a:p>
            <a:r>
              <a:rPr lang="en-US"/>
              <a:t>University Hospitals Coventry and Warwickshire NHS Trust</a:t>
            </a:r>
          </a:p>
          <a:p>
            <a:r>
              <a:rPr lang="en-US"/>
              <a:t>Coventry University</a:t>
            </a:r>
          </a:p>
          <a:p>
            <a:r>
              <a:rPr lang="en-US">
                <a:hlinkClick r:id="rId2"/>
              </a:rPr>
              <a:t>Lead contact: Liz.lees-deutsch@nhs.net</a:t>
            </a:r>
            <a:r>
              <a:rPr lang="en-US"/>
              <a:t> </a:t>
            </a:r>
          </a:p>
          <a:p>
            <a:r>
              <a:rPr lang="en-US">
                <a:solidFill>
                  <a:schemeClr val="accent1"/>
                </a:solidFill>
              </a:rPr>
              <a:t>X (Twitter): @LizzieDeutsch @laurawilde24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7AD1C6-5C0A-373E-8C0C-FCB3F4D4D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480" y="620688"/>
            <a:ext cx="2014433" cy="78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03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B35D83-E0BC-8ED8-7A39-030A9528CD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5776" y="1028695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 </a:t>
            </a:r>
            <a:r>
              <a:rPr lang="en-GB" sz="20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</a:t>
            </a:r>
            <a:r>
              <a:rPr lang="en-GB" sz="2000" b="1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 full texts </a:t>
            </a:r>
            <a:r>
              <a:rPr lang="en-GB" sz="20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reviewed </a:t>
            </a:r>
            <a:r>
              <a:rPr lang="en-GB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none met the eligibility criteria for inclusion.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0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Papers were: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Descriptions of the </a:t>
            </a:r>
            <a:r>
              <a:rPr lang="en-GB" sz="20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PNA</a:t>
            </a:r>
            <a:r>
              <a:rPr lang="en-GB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role (Smythe et al., 2023; Pearce, 2023a, Pearce, 2023b)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Descriptions of the role of RCS in the </a:t>
            </a:r>
            <a:r>
              <a:rPr lang="en-GB" sz="20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PNA</a:t>
            </a:r>
            <a:r>
              <a:rPr lang="en-GB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model (Scanlan &amp; Hart, 2024; Hart &amp; Scanlan, 2024)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20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</a:t>
            </a:r>
            <a:r>
              <a:rPr lang="en-GB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reflection on being a </a:t>
            </a:r>
            <a:r>
              <a:rPr lang="en-GB" sz="20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PNA</a:t>
            </a:r>
            <a:r>
              <a:rPr lang="en-GB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(Brookes, 2022)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20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study to address the lack of professional development time with monthly workshops (Francis et al., 2024)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study implementing clinical supervision by </a:t>
            </a:r>
            <a:r>
              <a:rPr lang="en-GB" sz="20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PMAs</a:t>
            </a:r>
            <a:r>
              <a:rPr lang="en-GB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and </a:t>
            </a:r>
            <a:r>
              <a:rPr lang="en-GB" sz="20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PNAs</a:t>
            </a:r>
            <a:r>
              <a:rPr lang="en-GB" sz="20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to understand the effect of the supervision on wellbeing </a:t>
            </a:r>
            <a:r>
              <a:rPr lang="en-GB" sz="20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(Ash &amp; Pollock, 2023)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440D6B-4CF9-F507-2448-C4EBC4E6E6EB}"/>
              </a:ext>
            </a:extLst>
          </p:cNvPr>
          <p:cNvSpPr txBox="1"/>
          <p:nvPr/>
        </p:nvSpPr>
        <p:spPr>
          <a:xfrm>
            <a:off x="2713047" y="297522"/>
            <a:ext cx="7345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err="1">
                <a:solidFill>
                  <a:srgbClr val="0070C0"/>
                </a:solidFill>
              </a:rPr>
              <a:t>PNA</a:t>
            </a:r>
            <a:r>
              <a:rPr lang="en-GB" sz="3600">
                <a:solidFill>
                  <a:srgbClr val="0070C0"/>
                </a:solidFill>
              </a:rPr>
              <a:t> Review findings</a:t>
            </a:r>
            <a:endParaRPr lang="en-US" sz="3600">
              <a:solidFill>
                <a:srgbClr val="0070C0"/>
              </a:solidFill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3267CDA-6D24-034B-4B90-EF543C235758}"/>
              </a:ext>
            </a:extLst>
          </p:cNvPr>
          <p:cNvSpPr txBox="1">
            <a:spLocks/>
          </p:cNvSpPr>
          <p:nvPr/>
        </p:nvSpPr>
        <p:spPr>
          <a:xfrm>
            <a:off x="838200" y="174949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1552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440D6B-4CF9-F507-2448-C4EBC4E6E6EB}"/>
              </a:ext>
            </a:extLst>
          </p:cNvPr>
          <p:cNvSpPr txBox="1"/>
          <p:nvPr/>
        </p:nvSpPr>
        <p:spPr>
          <a:xfrm>
            <a:off x="112673" y="2185384"/>
            <a:ext cx="318932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0070C0"/>
                </a:solidFill>
              </a:rPr>
              <a:t>PRISMA flow diagram for PMA search </a:t>
            </a:r>
            <a:br>
              <a:rPr lang="en-GB" sz="3600" b="1">
                <a:solidFill>
                  <a:srgbClr val="0070C0"/>
                </a:solidFill>
              </a:rPr>
            </a:br>
            <a:r>
              <a:rPr lang="en-GB" sz="2400">
                <a:solidFill>
                  <a:srgbClr val="0070C0"/>
                </a:solidFill>
              </a:rPr>
              <a:t>(July 2024)</a:t>
            </a:r>
            <a:endParaRPr lang="en-US" sz="3600">
              <a:solidFill>
                <a:srgbClr val="0070C0"/>
              </a:solidFill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C9DCC8A1-6980-4EF0-1648-91EC128C1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2415" y="693023"/>
            <a:ext cx="2669610" cy="138701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Records identified from: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Databases (</a:t>
            </a: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 = 157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Medline = 13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CINAHL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= 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108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Emcare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= </a:t>
            </a:r>
            <a:r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36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0BE6F307-3D45-65A1-DBEF-5282B4DE1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3971" y="691881"/>
            <a:ext cx="2327176" cy="138701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Records removed </a:t>
            </a:r>
            <a:r>
              <a:rPr kumimoji="0" lang="en-US" altLang="en-US" sz="14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before screening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Duplicate records removed  (</a:t>
            </a: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 = </a:t>
            </a: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39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24AECC7-6BE5-84E9-FC64-77D3971DD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2415" y="2313860"/>
            <a:ext cx="2669610" cy="59884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Records screened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 = </a:t>
            </a: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118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237CFC2E-B12B-BE93-03AE-B4A6DAE4C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1907" y="2312719"/>
            <a:ext cx="2336703" cy="58811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Records excluded**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 = </a:t>
            </a:r>
            <a:r>
              <a:rPr lang="en-US" altLang="en-US" sz="1400" b="1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99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D616B386-6D54-CBC3-5FD5-AC1875297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003" y="3188572"/>
            <a:ext cx="2669609" cy="71254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Reports sought for retrieval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 = 19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25DE62F8-18E4-BAC7-A770-C1736253D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3970" y="3245415"/>
            <a:ext cx="2327177" cy="58811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Reports not retrieved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 = 0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B56AD322-DC57-059F-D52A-433F91C6E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590" y="4055347"/>
            <a:ext cx="2669610" cy="712551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Reports assessed for eligibility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 = 19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529472FF-77BE-C9A2-9218-C59E3F00C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1432" y="4051031"/>
            <a:ext cx="2327178" cy="74544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Reports excluded</a:t>
            </a:r>
            <a:b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(</a:t>
            </a: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 = 17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4F80C67A-0EE1-F007-2075-290611C5E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1302" y="5167474"/>
            <a:ext cx="2691835" cy="89131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Studies included in review</a:t>
            </a: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 = 2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33CFA96-B0B0-A637-BFB2-73060CE317E8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 flipV="1">
            <a:off x="7312025" y="1385390"/>
            <a:ext cx="811946" cy="1142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653619-7A00-E6EA-B040-2D6E8958E5F2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 flipV="1">
            <a:off x="7312025" y="2606774"/>
            <a:ext cx="819882" cy="650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8CF71FC-644F-7604-3887-17FAEAA231AB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 flipV="1">
            <a:off x="7313612" y="3539470"/>
            <a:ext cx="810358" cy="537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C9057D4-DEA5-1021-ED71-3196A8568AE0}"/>
              </a:ext>
            </a:extLst>
          </p:cNvPr>
          <p:cNvCxnSpPr>
            <a:cxnSpLocks/>
            <a:stCxn id="17" idx="3"/>
            <a:endCxn id="18" idx="1"/>
          </p:cNvCxnSpPr>
          <p:nvPr/>
        </p:nvCxnSpPr>
        <p:spPr>
          <a:xfrm>
            <a:off x="7315200" y="4411623"/>
            <a:ext cx="826232" cy="1213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4" name="Flowchart: Alternate Process 29">
            <a:extLst>
              <a:ext uri="{FF2B5EF4-FFF2-40B4-BE49-F238E27FC236}">
                <a16:creationId xmlns:a16="http://schemas.microsoft.com/office/drawing/2014/main" id="{ADA125DC-1995-D4D5-7790-46A31EA13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0354" y="329486"/>
            <a:ext cx="5010027" cy="294055"/>
          </a:xfrm>
          <a:prstGeom prst="flowChartAlternateProcess">
            <a:avLst/>
          </a:prstGeom>
          <a:solidFill>
            <a:srgbClr val="FFC000"/>
          </a:solidFill>
          <a:ln w="12700">
            <a:solidFill>
              <a:srgbClr val="BC8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Identification of studies via databases and registers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Flowchart: Alternate Process 31">
            <a:extLst>
              <a:ext uri="{FF2B5EF4-FFF2-40B4-BE49-F238E27FC236}">
                <a16:creationId xmlns:a16="http://schemas.microsoft.com/office/drawing/2014/main" id="{9F46BFBF-68AD-69EB-4BB4-F2F041FE3DE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366803" y="1163454"/>
            <a:ext cx="1424217" cy="303862"/>
          </a:xfrm>
          <a:prstGeom prst="flowChartAlternateProcess">
            <a:avLst/>
          </a:prstGeom>
          <a:solidFill>
            <a:srgbClr val="9DC3E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Identification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Flowchart: Alternate Process 32">
            <a:extLst>
              <a:ext uri="{FF2B5EF4-FFF2-40B4-BE49-F238E27FC236}">
                <a16:creationId xmlns:a16="http://schemas.microsoft.com/office/drawing/2014/main" id="{2DF0751B-1DD3-50D4-1891-6E4CCD0FE6F0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710844" y="3369827"/>
            <a:ext cx="2736135" cy="303862"/>
          </a:xfrm>
          <a:prstGeom prst="flowChartAlternateProcess">
            <a:avLst/>
          </a:prstGeom>
          <a:solidFill>
            <a:srgbClr val="9DC3E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Screening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Flowchart: Alternate Process 33">
            <a:extLst>
              <a:ext uri="{FF2B5EF4-FFF2-40B4-BE49-F238E27FC236}">
                <a16:creationId xmlns:a16="http://schemas.microsoft.com/office/drawing/2014/main" id="{4BEC7E93-07D9-862A-1357-6F1164BD5FB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564852" y="5427417"/>
            <a:ext cx="1012249" cy="319733"/>
          </a:xfrm>
          <a:prstGeom prst="flowChartAlternateProcess">
            <a:avLst/>
          </a:prstGeom>
          <a:solidFill>
            <a:srgbClr val="9DC3E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Included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0F95E33-12ED-0309-C644-B799D7D14301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>
            <a:off x="5977220" y="2080041"/>
            <a:ext cx="0" cy="23381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6D73E03-9FE6-BCB4-256A-1D85D6A5E448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>
            <a:off x="5977220" y="2912705"/>
            <a:ext cx="1588" cy="275867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D3904B9-6FE6-CED3-2153-4757D64A5406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>
            <a:off x="5978808" y="3901117"/>
            <a:ext cx="1587" cy="15423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7149568-3DC0-F6F6-1B40-1E077527FBF9}"/>
              </a:ext>
            </a:extLst>
          </p:cNvPr>
          <p:cNvCxnSpPr>
            <a:cxnSpLocks/>
            <a:stCxn id="17" idx="2"/>
            <a:endCxn id="19" idx="0"/>
          </p:cNvCxnSpPr>
          <p:nvPr/>
        </p:nvCxnSpPr>
        <p:spPr>
          <a:xfrm flipH="1">
            <a:off x="5977220" y="4767898"/>
            <a:ext cx="3175" cy="39957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78868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D9808-78A1-E963-016C-5A6D8F65A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National Evaluation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7B35D83-E0BC-8ED8-7A39-030A9528C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 full texts </a:t>
            </a:r>
            <a:r>
              <a:rPr lang="en-GB" sz="24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reviewed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Two studies </a:t>
            </a:r>
            <a:r>
              <a:rPr lang="en-GB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were eligible for inclusion; </a:t>
            </a:r>
            <a:r>
              <a:rPr lang="en-GB" sz="24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Horler</a:t>
            </a:r>
            <a:r>
              <a:rPr lang="en-GB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(2020) and </a:t>
            </a:r>
            <a:r>
              <a:rPr lang="en-GB" sz="2400" kern="1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Sterry</a:t>
            </a:r>
            <a:r>
              <a:rPr lang="en-GB" sz="24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(2019).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Horler</a:t>
            </a:r>
            <a:r>
              <a:rPr lang="en-GB" sz="24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(2020) implemented a quality improvement project within the student PMA NHS Trust to increase the home birth rate.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Sterry</a:t>
            </a:r>
            <a:r>
              <a:rPr lang="en-GB" sz="24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(2019) introduced the A-EQUIP model and </a:t>
            </a:r>
            <a:r>
              <a:rPr lang="en-GB" sz="240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PMAs</a:t>
            </a:r>
            <a:r>
              <a:rPr lang="en-GB" sz="24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role as a quality improvement initiative to support change in practice</a:t>
            </a:r>
            <a:r>
              <a:rPr lang="en-GB" sz="24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en-GB" sz="2400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440D6B-4CF9-F507-2448-C4EBC4E6E6EB}"/>
              </a:ext>
            </a:extLst>
          </p:cNvPr>
          <p:cNvSpPr txBox="1"/>
          <p:nvPr/>
        </p:nvSpPr>
        <p:spPr>
          <a:xfrm>
            <a:off x="2702774" y="681037"/>
            <a:ext cx="7345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70C0"/>
                </a:solidFill>
              </a:rPr>
              <a:t>PMA Review findings</a:t>
            </a:r>
            <a:endParaRPr lang="en-US" sz="4000">
              <a:solidFill>
                <a:srgbClr val="0070C0"/>
              </a:solidFill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3267CDA-6D24-034B-4B90-EF543C235758}"/>
              </a:ext>
            </a:extLst>
          </p:cNvPr>
          <p:cNvSpPr txBox="1">
            <a:spLocks/>
          </p:cNvSpPr>
          <p:nvPr/>
        </p:nvSpPr>
        <p:spPr>
          <a:xfrm>
            <a:off x="838200" y="174949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118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764B74-A640-B721-2B50-F236D7E3AD38}"/>
              </a:ext>
            </a:extLst>
          </p:cNvPr>
          <p:cNvSpPr txBox="1">
            <a:spLocks/>
          </p:cNvSpPr>
          <p:nvPr/>
        </p:nvSpPr>
        <p:spPr>
          <a:xfrm>
            <a:off x="2077476" y="348202"/>
            <a:ext cx="865860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0070C0"/>
                </a:solidFill>
              </a:rPr>
              <a:t>Expert PNA Group</a:t>
            </a:r>
          </a:p>
          <a:p>
            <a:pPr algn="ctr"/>
            <a:r>
              <a:rPr lang="en-US" b="1">
                <a:solidFill>
                  <a:srgbClr val="0070C0"/>
                </a:solidFill>
              </a:rPr>
              <a:t>(Reference group)</a:t>
            </a:r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6328DE03-7C9F-990C-31D5-0CAC41BF9FD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6273163"/>
              </p:ext>
            </p:extLst>
          </p:nvPr>
        </p:nvGraphicFramePr>
        <p:xfrm>
          <a:off x="838200" y="1825625"/>
          <a:ext cx="10515600" cy="3782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2486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EB3400-4924-77D0-975A-9007963AC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221"/>
            <a:ext cx="12192000" cy="713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23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764B74-A640-B721-2B50-F236D7E3AD38}"/>
              </a:ext>
            </a:extLst>
          </p:cNvPr>
          <p:cNvSpPr txBox="1">
            <a:spLocks/>
          </p:cNvSpPr>
          <p:nvPr/>
        </p:nvSpPr>
        <p:spPr>
          <a:xfrm>
            <a:off x="2128847" y="160638"/>
            <a:ext cx="865860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C87859-BF3C-36AE-9EB4-BD7D48079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/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Case Studies – where we are at</a:t>
            </a:r>
            <a:endParaRPr lang="en-GB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A3EAE811-7395-8AC0-E302-E77EC6FD54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8333025"/>
              </p:ext>
            </p:extLst>
          </p:nvPr>
        </p:nvGraphicFramePr>
        <p:xfrm>
          <a:off x="160103" y="1285595"/>
          <a:ext cx="11871794" cy="47795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4023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91784-A3F1-1100-FE36-35E16038D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449" y="333594"/>
            <a:ext cx="10515600" cy="1325563"/>
          </a:xfrm>
        </p:spPr>
        <p:txBody>
          <a:bodyPr/>
          <a:lstStyle/>
          <a:p>
            <a:pPr algn="ctr"/>
            <a:r>
              <a:rPr lang="en-US" b="1">
                <a:solidFill>
                  <a:schemeClr val="accent1"/>
                </a:solidFill>
              </a:rPr>
              <a:t>Case Studies –</a:t>
            </a:r>
            <a:br>
              <a:rPr lang="en-US" b="1">
                <a:solidFill>
                  <a:schemeClr val="accent1"/>
                </a:solidFill>
              </a:rPr>
            </a:br>
            <a:r>
              <a:rPr lang="en-US" sz="3200" b="1">
                <a:solidFill>
                  <a:schemeClr val="accent1"/>
                </a:solidFill>
              </a:rPr>
              <a:t>Preliminary thoughts on findings</a:t>
            </a:r>
            <a:endParaRPr lang="en-US" b="1">
              <a:solidFill>
                <a:schemeClr val="accent1"/>
              </a:solidFill>
            </a:endParaRP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463FBC58-5AFA-C7B2-1E93-63BC5CEB4F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469293"/>
              </p:ext>
            </p:extLst>
          </p:nvPr>
        </p:nvGraphicFramePr>
        <p:xfrm>
          <a:off x="899489" y="127435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5231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8764B74-A640-B721-2B50-F236D7E3AD38}"/>
              </a:ext>
            </a:extLst>
          </p:cNvPr>
          <p:cNvSpPr txBox="1">
            <a:spLocks/>
          </p:cNvSpPr>
          <p:nvPr/>
        </p:nvSpPr>
        <p:spPr>
          <a:xfrm>
            <a:off x="2347997" y="423931"/>
            <a:ext cx="8658601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0070C0"/>
                </a:solidFill>
              </a:rPr>
              <a:t>Work currently in progress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844BE30-908A-DBDA-51B9-FBD139A2BB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9804389"/>
              </p:ext>
            </p:extLst>
          </p:nvPr>
        </p:nvGraphicFramePr>
        <p:xfrm>
          <a:off x="1746607" y="1273996"/>
          <a:ext cx="8763856" cy="46819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2793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58D20-FDD9-F4BF-A386-80624DAC4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8392" y="103104"/>
            <a:ext cx="7409851" cy="1325563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Dissemination               Impact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B2C201-7124-E797-9265-B03B84DF56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015649"/>
              </p:ext>
            </p:extLst>
          </p:nvPr>
        </p:nvGraphicFramePr>
        <p:xfrm>
          <a:off x="918973" y="1250468"/>
          <a:ext cx="10515600" cy="2984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triped Right Arrow 2">
            <a:extLst>
              <a:ext uri="{FF2B5EF4-FFF2-40B4-BE49-F238E27FC236}">
                <a16:creationId xmlns:a16="http://schemas.microsoft.com/office/drawing/2014/main" id="{E5DE8B93-49A2-F3BA-DF2F-06E197A572CD}"/>
              </a:ext>
            </a:extLst>
          </p:cNvPr>
          <p:cNvSpPr/>
          <p:nvPr/>
        </p:nvSpPr>
        <p:spPr>
          <a:xfrm>
            <a:off x="6276410" y="513333"/>
            <a:ext cx="1403607" cy="505103"/>
          </a:xfrm>
          <a:prstGeom prst="striped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0F6D3E-009B-7AE5-5E63-EA62C1F2ED9C}"/>
              </a:ext>
            </a:extLst>
          </p:cNvPr>
          <p:cNvSpPr txBox="1"/>
          <p:nvPr/>
        </p:nvSpPr>
        <p:spPr>
          <a:xfrm>
            <a:off x="1189464" y="4283605"/>
            <a:ext cx="83425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Lees-Deutsch L, Palmer S, Adegboye A. Bayes, N. Chauntry, A. Kneafsey, R, (2023) 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National Evaluation Report of the Professional Nurse Advocate Programme: Mixed Methods Study.</a:t>
            </a:r>
            <a:r>
              <a:rPr lang="en-GB" sz="1800" b="1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GB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GB" sz="18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SBN - 978-1-84600-1154</a:t>
            </a:r>
            <a:endParaRPr lang="en-GB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GB" sz="1800" b="1" u="sng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7"/>
              </a:rPr>
              <a:t>https://pureportal.coventry.ac.uk/files/70132294/REPORT_Final_June_2023.pdf</a:t>
            </a:r>
            <a:endParaRPr lang="en-GB" sz="2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C65827E-D8FB-56F8-BC45-7913117C2962}"/>
              </a:ext>
            </a:extLst>
          </p:cNvPr>
          <p:cNvSpPr/>
          <p:nvPr/>
        </p:nvSpPr>
        <p:spPr>
          <a:xfrm>
            <a:off x="272480" y="4514566"/>
            <a:ext cx="816581" cy="70062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4,015</a:t>
            </a:r>
          </a:p>
        </p:txBody>
      </p:sp>
      <p:pic>
        <p:nvPicPr>
          <p:cNvPr id="11" name="Picture 10" descr="A qr code with black squares&#10;&#10;Description automatically generated">
            <a:extLst>
              <a:ext uri="{FF2B5EF4-FFF2-40B4-BE49-F238E27FC236}">
                <a16:creationId xmlns:a16="http://schemas.microsoft.com/office/drawing/2014/main" id="{26F406E8-F448-5630-B960-B79573F3A8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2367" y="4102092"/>
            <a:ext cx="1640660" cy="164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68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3EB38-242B-4D29-842F-2300E30DE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2129" y="851779"/>
            <a:ext cx="9144000" cy="1922243"/>
          </a:xfrm>
        </p:spPr>
        <p:txBody>
          <a:bodyPr>
            <a:normAutofit fontScale="90000"/>
          </a:bodyPr>
          <a:lstStyle/>
          <a:p>
            <a:br>
              <a:rPr lang="en-US" sz="4800">
                <a:solidFill>
                  <a:srgbClr val="0070C0"/>
                </a:solidFill>
              </a:rPr>
            </a:br>
            <a:br>
              <a:rPr lang="en-US" sz="4800">
                <a:solidFill>
                  <a:srgbClr val="0070C0"/>
                </a:solidFill>
              </a:rPr>
            </a:br>
            <a:r>
              <a:rPr lang="en-US" sz="4800" b="1">
                <a:solidFill>
                  <a:srgbClr val="0070C0"/>
                </a:solidFill>
              </a:rPr>
              <a:t>Questions Welcomed</a:t>
            </a:r>
            <a:br>
              <a:rPr lang="en-GB" sz="18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US" sz="480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1A4499-9C51-71E0-15E8-C89750016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221" y="2462638"/>
            <a:ext cx="9144000" cy="2156272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Liz Lees-Deutsch and Dr Laura Wilde</a:t>
            </a:r>
          </a:p>
          <a:p>
            <a:r>
              <a:rPr lang="en-US" dirty="0"/>
              <a:t>Professor for Nursing Practice and Research Fellow</a:t>
            </a:r>
          </a:p>
          <a:p>
            <a:r>
              <a:rPr lang="en-US" b="1" dirty="0">
                <a:solidFill>
                  <a:schemeClr val="accent1"/>
                </a:solidFill>
              </a:rPr>
              <a:t>Centre for Care Excellence and Centre for Healthcare Communities</a:t>
            </a:r>
          </a:p>
          <a:p>
            <a:r>
              <a:rPr lang="en-US" dirty="0"/>
              <a:t>University Hospitals Coventry and Warwickshire NHS Trust</a:t>
            </a:r>
          </a:p>
          <a:p>
            <a:r>
              <a:rPr lang="en-US" dirty="0"/>
              <a:t>Coventry University</a:t>
            </a:r>
          </a:p>
          <a:p>
            <a:r>
              <a:rPr lang="en-US" dirty="0">
                <a:hlinkClick r:id="rId2"/>
              </a:rPr>
              <a:t>Lead contact: Liz.lees-deutsch@nhs.net</a:t>
            </a:r>
            <a:r>
              <a:rPr lang="en-US" dirty="0"/>
              <a:t> </a:t>
            </a:r>
          </a:p>
          <a:p>
            <a:r>
              <a:rPr lang="en-US" dirty="0">
                <a:solidFill>
                  <a:schemeClr val="accent1"/>
                </a:solidFill>
              </a:rPr>
              <a:t>X (Twitter): @</a:t>
            </a:r>
            <a:r>
              <a:rPr lang="en-US" dirty="0" err="1">
                <a:solidFill>
                  <a:schemeClr val="accent1"/>
                </a:solidFill>
              </a:rPr>
              <a:t>LizzieDeutsch</a:t>
            </a:r>
            <a:r>
              <a:rPr lang="en-US" dirty="0">
                <a:solidFill>
                  <a:schemeClr val="accent1"/>
                </a:solidFill>
              </a:rPr>
              <a:t> @laurawilde24</a:t>
            </a:r>
          </a:p>
        </p:txBody>
      </p:sp>
    </p:spTree>
    <p:extLst>
      <p:ext uri="{BB962C8B-B14F-4D97-AF65-F5344CB8AC3E}">
        <p14:creationId xmlns:p14="http://schemas.microsoft.com/office/powerpoint/2010/main" val="935690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12363F8C-8019-EAD6-7B43-C7C0CC5E87ED}"/>
              </a:ext>
            </a:extLst>
          </p:cNvPr>
          <p:cNvSpPr txBox="1"/>
          <p:nvPr/>
        </p:nvSpPr>
        <p:spPr>
          <a:xfrm>
            <a:off x="8061986" y="2187568"/>
            <a:ext cx="2495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Prof Rosie Kneafsey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71AA2F-8FC4-E652-5FA0-BDC27C743A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9135" y="2617299"/>
            <a:ext cx="1826580" cy="24228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C52D07A-6E4F-E1A5-CF96-91F74AC0023C}"/>
              </a:ext>
            </a:extLst>
          </p:cNvPr>
          <p:cNvSpPr txBox="1"/>
          <p:nvPr/>
        </p:nvSpPr>
        <p:spPr>
          <a:xfrm>
            <a:off x="1504300" y="2232552"/>
            <a:ext cx="2480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Prof Liz Lees-Deutsch</a:t>
            </a:r>
          </a:p>
        </p:txBody>
      </p:sp>
      <p:pic>
        <p:nvPicPr>
          <p:cNvPr id="8" name="Picture 7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0966D67F-12F8-F0BF-E701-97B9C2BD64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42" t="-2" r="12791"/>
          <a:stretch/>
        </p:blipFill>
        <p:spPr>
          <a:xfrm>
            <a:off x="8380117" y="2617299"/>
            <a:ext cx="1859200" cy="24228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36274A2-9D1A-BBCA-8A22-351D4FF48611}"/>
              </a:ext>
            </a:extLst>
          </p:cNvPr>
          <p:cNvSpPr txBox="1"/>
          <p:nvPr/>
        </p:nvSpPr>
        <p:spPr>
          <a:xfrm>
            <a:off x="2640458" y="770411"/>
            <a:ext cx="7721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</a:rPr>
              <a:t>The Study Team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B78B35-445D-CCD3-D766-057FEC8FD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3796" y="2617299"/>
            <a:ext cx="1938240" cy="2422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65E5EB-2276-873D-BE6F-84ABAE2EAE6E}"/>
              </a:ext>
            </a:extLst>
          </p:cNvPr>
          <p:cNvSpPr txBox="1"/>
          <p:nvPr/>
        </p:nvSpPr>
        <p:spPr>
          <a:xfrm>
            <a:off x="4792507" y="2187568"/>
            <a:ext cx="2480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Dr Laura Wilde</a:t>
            </a:r>
          </a:p>
        </p:txBody>
      </p:sp>
    </p:spTree>
    <p:extLst>
      <p:ext uri="{BB962C8B-B14F-4D97-AF65-F5344CB8AC3E}">
        <p14:creationId xmlns:p14="http://schemas.microsoft.com/office/powerpoint/2010/main" val="313674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DE624-15BA-499D-CF0D-317B56921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62" y="122894"/>
            <a:ext cx="7255933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SUSTAIN 2023 – Key Messages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F5E4EF2-F615-E56A-6438-88492755CD0D}"/>
              </a:ext>
            </a:extLst>
          </p:cNvPr>
          <p:cNvSpPr txBox="1">
            <a:spLocks/>
          </p:cNvSpPr>
          <p:nvPr/>
        </p:nvSpPr>
        <p:spPr>
          <a:xfrm>
            <a:off x="3096837" y="3718067"/>
            <a:ext cx="10515600" cy="3561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E7CB84-6B3E-0961-4D1C-D5A992021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045" y="1126500"/>
            <a:ext cx="11186166" cy="4245426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en-US"/>
          </a:p>
          <a:p>
            <a:pPr marL="514350" indent="-514350">
              <a:buFont typeface="+mj-lt"/>
              <a:buAutoNum type="arabicPeriod"/>
            </a:pPr>
            <a:r>
              <a:rPr lang="en-US"/>
              <a:t>Prior to the PNA Programme, the delivery of restorative support and clinical supervision was not well developed in nursing, despite some pockets of good practice.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Regional and Site Lead PNAs need adequate time to drive the strategy, they are juggling ‘other’ priorities which creates challenges for implementation at site level.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Disparity in the assessment strategy for PNAs across the HEIs and work-based learning in current NHS pressures, is hard to achieve and accommodate. 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Adequate ‘time’ release of nurses, and access to ‘office space’ is needed for PNAs to facilitate RCS and, is critical to sustain the delivery of the programme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The creation of a large-scale PNA movement through the programme with the support for nurses is the transformative element of empowerment and satisfaction at work.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Nurses feel restorative clinical supervision is making a difference, but we do need to understand more about how RCS is experienced and develops.</a:t>
            </a:r>
          </a:p>
          <a:p>
            <a:pPr marL="514350" indent="-514350">
              <a:buFont typeface="+mj-lt"/>
              <a:buAutoNum type="arabicPeriod"/>
            </a:pPr>
            <a:r>
              <a:rPr lang="en-US">
                <a:highlight>
                  <a:srgbClr val="FFFF00"/>
                </a:highlight>
              </a:rPr>
              <a:t>More work is needed to understand, develop and promote all elements of the A-EQUIP model in practice, particularly QI projects.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BEEF32-F9E2-10A9-ED0B-C1EF1752A015}"/>
              </a:ext>
            </a:extLst>
          </p:cNvPr>
          <p:cNvSpPr txBox="1"/>
          <p:nvPr/>
        </p:nvSpPr>
        <p:spPr>
          <a:xfrm>
            <a:off x="2249802" y="5771688"/>
            <a:ext cx="6380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3,315 downloads: PURE</a:t>
            </a:r>
          </a:p>
        </p:txBody>
      </p:sp>
    </p:spTree>
    <p:extLst>
      <p:ext uri="{BB962C8B-B14F-4D97-AF65-F5344CB8AC3E}">
        <p14:creationId xmlns:p14="http://schemas.microsoft.com/office/powerpoint/2010/main" val="512281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2262A-908C-54DA-F7BF-77C9D767E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0040" y="365125"/>
            <a:ext cx="9103760" cy="1325563"/>
          </a:xfrm>
        </p:spPr>
        <p:txBody>
          <a:bodyPr/>
          <a:lstStyle/>
          <a:p>
            <a:r>
              <a:rPr lang="en-US" b="1">
                <a:solidFill>
                  <a:srgbClr val="0070C0"/>
                </a:solidFill>
              </a:rPr>
              <a:t>Quality Improvement</a:t>
            </a:r>
          </a:p>
        </p:txBody>
      </p:sp>
      <p:pic>
        <p:nvPicPr>
          <p:cNvPr id="1030" name="Picture 6" descr="Continuous Improvement for Small Business | Free Software and eCourse">
            <a:extLst>
              <a:ext uri="{FF2B5EF4-FFF2-40B4-BE49-F238E27FC236}">
                <a16:creationId xmlns:a16="http://schemas.microsoft.com/office/drawing/2014/main" id="{34D2E82B-019C-1814-3BF7-A48AA9F59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624" y="1483831"/>
            <a:ext cx="3007863" cy="23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9 tips for measurement for improvement in health and health care - Health  Quality Council">
            <a:extLst>
              <a:ext uri="{FF2B5EF4-FFF2-40B4-BE49-F238E27FC236}">
                <a16:creationId xmlns:a16="http://schemas.microsoft.com/office/drawing/2014/main" id="{991FB7BE-21A5-D86B-5663-D3A22C9786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272" y="1483831"/>
            <a:ext cx="3007863" cy="23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ow to use different types of data and measurement to get on the same page  - Health Quality Council">
            <a:extLst>
              <a:ext uri="{FF2B5EF4-FFF2-40B4-BE49-F238E27FC236}">
                <a16:creationId xmlns:a16="http://schemas.microsoft.com/office/drawing/2014/main" id="{AF20E318-8777-7B4A-BE54-70E2798A1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20" y="1483832"/>
            <a:ext cx="3007863" cy="23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tep 1 - Planning for Change">
            <a:extLst>
              <a:ext uri="{FF2B5EF4-FFF2-40B4-BE49-F238E27FC236}">
                <a16:creationId xmlns:a16="http://schemas.microsoft.com/office/drawing/2014/main" id="{915F91B6-7AF3-D653-1107-70737E0403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931" y="3853906"/>
            <a:ext cx="5866544" cy="2184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31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4AEC09-4E04-BE9A-3577-D550209EA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440"/>
            <a:ext cx="12188952" cy="118856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866BD93-5F95-1141-EE87-DE7363F38BBA}"/>
              </a:ext>
            </a:extLst>
          </p:cNvPr>
          <p:cNvSpPr txBox="1">
            <a:spLocks/>
          </p:cNvSpPr>
          <p:nvPr/>
        </p:nvSpPr>
        <p:spPr>
          <a:xfrm>
            <a:off x="1279696" y="2012494"/>
            <a:ext cx="10023962" cy="2875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4600" b="1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A2CCC3-434E-018B-1C4A-F2F220F2F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480" y="620688"/>
            <a:ext cx="2014433" cy="7805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A30268-C331-4633-44EB-01431124F6F7}"/>
              </a:ext>
            </a:extLst>
          </p:cNvPr>
          <p:cNvSpPr txBox="1"/>
          <p:nvPr/>
        </p:nvSpPr>
        <p:spPr>
          <a:xfrm>
            <a:off x="235369" y="1380162"/>
            <a:ext cx="5305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b="1" i="0" u="none" strike="noStrike" dirty="0">
                <a:solidFill>
                  <a:srgbClr val="007EE6"/>
                </a:solidFill>
                <a:effectLst/>
                <a:latin typeface="HelveticaNeue-CondensedBold" panose="02000503000000020004" pitchFamily="2" charset="0"/>
              </a:rPr>
              <a:t>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A8644B-EC16-E859-119A-81A0208168D3}"/>
              </a:ext>
            </a:extLst>
          </p:cNvPr>
          <p:cNvSpPr txBox="1"/>
          <p:nvPr/>
        </p:nvSpPr>
        <p:spPr>
          <a:xfrm>
            <a:off x="2160801" y="772303"/>
            <a:ext cx="9142857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3600" dirty="0">
                <a:solidFill>
                  <a:srgbClr val="0070C0"/>
                </a:solidFill>
              </a:rPr>
              <a:t>2024 Research (so far)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75939-59CE-25E5-679E-B2750E3FE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8759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Gap – in development of quality improvement work</a:t>
            </a:r>
          </a:p>
          <a:p>
            <a:r>
              <a:rPr lang="en-GB" dirty="0"/>
              <a:t>In 2024, SUSTAIN-ING: </a:t>
            </a:r>
          </a:p>
          <a:p>
            <a:r>
              <a:rPr lang="en-GB" dirty="0"/>
              <a:t>A study to understand the impact of Professional Nurse Advocates (PNAs) undertaking quality improvement work, on </a:t>
            </a:r>
            <a:r>
              <a:rPr lang="en-GB" u="sng" dirty="0">
                <a:highlight>
                  <a:srgbClr val="FFFF00"/>
                </a:highlight>
              </a:rPr>
              <a:t>patient outcomes </a:t>
            </a:r>
            <a:r>
              <a:rPr lang="en-GB" dirty="0"/>
              <a:t>and </a:t>
            </a:r>
            <a:r>
              <a:rPr lang="en-GB" u="sng" dirty="0">
                <a:highlight>
                  <a:srgbClr val="FFFF00"/>
                </a:highlight>
              </a:rPr>
              <a:t>patient experience </a:t>
            </a:r>
            <a:r>
              <a:rPr lang="en-GB" dirty="0"/>
              <a:t>was commissioned by NHSE.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637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B444A-3EEB-0724-D5E9-639DD0C18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7367" y="548894"/>
            <a:ext cx="9028289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0070C0"/>
                </a:solidFill>
              </a:rPr>
              <a:t>Study Workstreams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F208278-2E68-9D3E-8F0B-892AB0D6AC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3667816"/>
              </p:ext>
            </p:extLst>
          </p:nvPr>
        </p:nvGraphicFramePr>
        <p:xfrm>
          <a:off x="838200" y="1380162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triped Right Arrow 5">
            <a:extLst>
              <a:ext uri="{FF2B5EF4-FFF2-40B4-BE49-F238E27FC236}">
                <a16:creationId xmlns:a16="http://schemas.microsoft.com/office/drawing/2014/main" id="{741F915D-8F3D-AD58-3D49-9E94AA1C2065}"/>
              </a:ext>
            </a:extLst>
          </p:cNvPr>
          <p:cNvSpPr/>
          <p:nvPr/>
        </p:nvSpPr>
        <p:spPr>
          <a:xfrm>
            <a:off x="272480" y="4511842"/>
            <a:ext cx="11227676" cy="999681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Expert PNA Group – informing questions, interpretations throughout</a:t>
            </a:r>
          </a:p>
        </p:txBody>
      </p:sp>
    </p:spTree>
    <p:extLst>
      <p:ext uri="{BB962C8B-B14F-4D97-AF65-F5344CB8AC3E}">
        <p14:creationId xmlns:p14="http://schemas.microsoft.com/office/powerpoint/2010/main" val="129176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31D73D-05A6-1CDF-C308-1EE2867CA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Scoping Review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A8A64CE-538E-CEBF-99C5-4A083BAF31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20167" y="87905"/>
            <a:ext cx="6349016" cy="556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10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D9808-78A1-E963-016C-5A6D8F65A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913" y="75718"/>
            <a:ext cx="9066887" cy="1325563"/>
          </a:xfrm>
        </p:spPr>
        <p:txBody>
          <a:bodyPr>
            <a:normAutofit/>
          </a:bodyPr>
          <a:lstStyle/>
          <a:p>
            <a:pPr algn="ctr"/>
            <a:r>
              <a:rPr lang="en-GB" sz="4400" err="1">
                <a:solidFill>
                  <a:srgbClr val="0070C0"/>
                </a:solidFill>
              </a:rPr>
              <a:t>PNA</a:t>
            </a:r>
            <a:r>
              <a:rPr lang="en-GB" sz="4400">
                <a:solidFill>
                  <a:srgbClr val="0070C0"/>
                </a:solidFill>
              </a:rPr>
              <a:t> Review inclusion/exclusion</a:t>
            </a:r>
            <a:endParaRPr lang="en-US" sz="440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7083AD-0C06-EB2A-DB7D-7AA1E5065E3D}"/>
              </a:ext>
            </a:extLst>
          </p:cNvPr>
          <p:cNvSpPr txBox="1"/>
          <p:nvPr/>
        </p:nvSpPr>
        <p:spPr>
          <a:xfrm>
            <a:off x="3693286" y="1319139"/>
            <a:ext cx="8226217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0">
                <a:effectLst/>
              </a:rPr>
              <a:t>"Professional Nurse Advocate" OR international Nurse OR Midwife AND</a:t>
            </a:r>
            <a:r>
              <a:rPr lang="en-GB" kern="100"/>
              <a:t> </a:t>
            </a:r>
            <a:r>
              <a:rPr lang="en-GB" sz="1800" kern="0">
                <a:effectLst/>
              </a:rPr>
              <a:t>Nurses</a:t>
            </a: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FC2248-691A-B8FD-0248-558AEA22929E}"/>
              </a:ext>
            </a:extLst>
          </p:cNvPr>
          <p:cNvSpPr txBox="1"/>
          <p:nvPr/>
        </p:nvSpPr>
        <p:spPr>
          <a:xfrm>
            <a:off x="3693286" y="2257377"/>
            <a:ext cx="8118721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0">
                <a:effectLst/>
              </a:rPr>
              <a:t>Quality Improvements in clinical practice through the </a:t>
            </a:r>
            <a:r>
              <a:rPr lang="en-GB" sz="1800" kern="0" err="1">
                <a:effectLst/>
              </a:rPr>
              <a:t>AEQUIP</a:t>
            </a:r>
            <a:r>
              <a:rPr lang="en-GB" sz="1800" kern="0">
                <a:effectLst/>
              </a:rPr>
              <a:t> model of delivery</a:t>
            </a: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10835A-E4EE-2695-1C64-1E0C46508F2D}"/>
              </a:ext>
            </a:extLst>
          </p:cNvPr>
          <p:cNvSpPr txBox="1"/>
          <p:nvPr/>
        </p:nvSpPr>
        <p:spPr>
          <a:xfrm>
            <a:off x="3693286" y="3167907"/>
            <a:ext cx="811872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0">
                <a:effectLst/>
              </a:rPr>
              <a:t>Samples, similarities, and differences between organisations before </a:t>
            </a:r>
            <a:r>
              <a:rPr lang="en-GB" sz="1800" kern="0" err="1">
                <a:effectLst/>
              </a:rPr>
              <a:t>PNAs</a:t>
            </a:r>
            <a:r>
              <a:rPr lang="en-GB" sz="1800" kern="0">
                <a:effectLst/>
              </a:rPr>
              <a:t> </a:t>
            </a: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907D56-039F-B2CB-C9E0-C7377D560987}"/>
              </a:ext>
            </a:extLst>
          </p:cNvPr>
          <p:cNvSpPr txBox="1"/>
          <p:nvPr/>
        </p:nvSpPr>
        <p:spPr>
          <a:xfrm>
            <a:off x="3693286" y="4087673"/>
            <a:ext cx="6956980" cy="377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0">
                <a:effectLst/>
              </a:rPr>
              <a:t>Leading quality improvements in NHS care by Nurses</a:t>
            </a:r>
            <a:endParaRPr lang="en-GB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B3B931-FAD1-26E5-B640-471C10D09A26}"/>
              </a:ext>
            </a:extLst>
          </p:cNvPr>
          <p:cNvSpPr txBox="1"/>
          <p:nvPr/>
        </p:nvSpPr>
        <p:spPr>
          <a:xfrm>
            <a:off x="3693286" y="4988967"/>
            <a:ext cx="8331597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kern="0">
                <a:effectLst/>
              </a:rPr>
              <a:t>NHS settings only (e.g. Acute Hospitals, Mental Health Trusts, Primary Care)</a:t>
            </a:r>
            <a:endParaRPr lang="en-GB" sz="1800" kern="100">
              <a:effectLst/>
            </a:endParaRPr>
          </a:p>
        </p:txBody>
      </p:sp>
      <p:graphicFrame>
        <p:nvGraphicFramePr>
          <p:cNvPr id="42" name="Content Placeholder 3">
            <a:extLst>
              <a:ext uri="{FF2B5EF4-FFF2-40B4-BE49-F238E27FC236}">
                <a16:creationId xmlns:a16="http://schemas.microsoft.com/office/drawing/2014/main" id="{2D8F6D40-813A-AF3E-56FC-3A9AEE70B5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376210"/>
              </p:ext>
            </p:extLst>
          </p:nvPr>
        </p:nvGraphicFramePr>
        <p:xfrm>
          <a:off x="117765" y="1179443"/>
          <a:ext cx="396977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01251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440D6B-4CF9-F507-2448-C4EBC4E6E6EB}"/>
              </a:ext>
            </a:extLst>
          </p:cNvPr>
          <p:cNvSpPr txBox="1"/>
          <p:nvPr/>
        </p:nvSpPr>
        <p:spPr>
          <a:xfrm>
            <a:off x="112673" y="2185384"/>
            <a:ext cx="318932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>
                <a:solidFill>
                  <a:srgbClr val="0070C0"/>
                </a:solidFill>
              </a:rPr>
              <a:t>PRISMA flow diagram for </a:t>
            </a:r>
            <a:r>
              <a:rPr lang="en-GB" sz="3600" b="1" err="1">
                <a:solidFill>
                  <a:srgbClr val="0070C0"/>
                </a:solidFill>
              </a:rPr>
              <a:t>PNA</a:t>
            </a:r>
            <a:r>
              <a:rPr lang="en-GB" sz="3600" b="1">
                <a:solidFill>
                  <a:srgbClr val="0070C0"/>
                </a:solidFill>
              </a:rPr>
              <a:t> search</a:t>
            </a:r>
          </a:p>
          <a:p>
            <a:pPr algn="ctr"/>
            <a:r>
              <a:rPr lang="en-GB" sz="2400">
                <a:solidFill>
                  <a:srgbClr val="0070C0"/>
                </a:solidFill>
              </a:rPr>
              <a:t>(July 2024)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C9DCC8A1-6980-4EF0-1648-91EC128C1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2415" y="693023"/>
            <a:ext cx="2669610" cy="138701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Records identified from: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Databases (</a:t>
            </a: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 = 108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Medline = 15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CINAHL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= 76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400" b="0" i="0" u="none" strike="noStrike" cap="none" normalizeH="0" baseline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Emcare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= 17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0BE6F307-3D45-65A1-DBEF-5282B4DE13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3971" y="691881"/>
            <a:ext cx="2176442" cy="138701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Records removed </a:t>
            </a:r>
            <a:r>
              <a:rPr kumimoji="0" lang="en-US" altLang="en-US" sz="14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before screening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: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Duplicate records removed  </a:t>
            </a:r>
            <a:b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 = 26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24AECC7-6BE5-84E9-FC64-77D3971DD8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2415" y="2313860"/>
            <a:ext cx="2669610" cy="59884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Records screened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 = 82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237CFC2E-B12B-BE93-03AE-B4A6DAE4C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1907" y="2312719"/>
            <a:ext cx="2176443" cy="58811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Records excluded**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 = 73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D616B386-6D54-CBC3-5FD5-AC18752974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003" y="3188572"/>
            <a:ext cx="2669609" cy="71254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Reports sought for retrieval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 = 9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25DE62F8-18E4-BAC7-A770-C1736253D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3971" y="3245415"/>
            <a:ext cx="2176442" cy="58811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Reports not retrieved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 = 0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B56AD322-DC57-059F-D52A-433F91C6E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5590" y="4055347"/>
            <a:ext cx="2669610" cy="712551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Reports assessed for eligibility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 = 9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529472FF-77BE-C9A2-9218-C59E3F00C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1432" y="4051031"/>
            <a:ext cx="2176443" cy="74544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Reports excluded </a:t>
            </a:r>
            <a:b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 = 9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4F80C67A-0EE1-F007-2075-290611C5E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1302" y="5167474"/>
            <a:ext cx="2691835" cy="89131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Studies included in review</a:t>
            </a: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</a:t>
            </a:r>
            <a:r>
              <a:rPr kumimoji="0" lang="en-GB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 = 0</a:t>
            </a:r>
            <a:r>
              <a:rPr kumimoji="0" lang="en-GB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</a:t>
            </a: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highlight>
                <a:srgbClr val="FFFF00"/>
              </a:highlight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33CFA96-B0B0-A637-BFB2-73060CE317E8}"/>
              </a:ext>
            </a:extLst>
          </p:cNvPr>
          <p:cNvCxnSpPr>
            <a:cxnSpLocks/>
            <a:stCxn id="11" idx="3"/>
            <a:endCxn id="12" idx="1"/>
          </p:cNvCxnSpPr>
          <p:nvPr/>
        </p:nvCxnSpPr>
        <p:spPr>
          <a:xfrm flipV="1">
            <a:off x="7312025" y="1385390"/>
            <a:ext cx="811946" cy="1142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3653619-7A00-E6EA-B040-2D6E8958E5F2}"/>
              </a:ext>
            </a:extLst>
          </p:cNvPr>
          <p:cNvCxnSpPr>
            <a:cxnSpLocks/>
            <a:stCxn id="13" idx="3"/>
            <a:endCxn id="14" idx="1"/>
          </p:cNvCxnSpPr>
          <p:nvPr/>
        </p:nvCxnSpPr>
        <p:spPr>
          <a:xfrm flipV="1">
            <a:off x="7312025" y="2606774"/>
            <a:ext cx="819882" cy="650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8CF71FC-644F-7604-3887-17FAEAA231AB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 flipV="1">
            <a:off x="7313612" y="3539470"/>
            <a:ext cx="810359" cy="5375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C9057D4-DEA5-1021-ED71-3196A8568AE0}"/>
              </a:ext>
            </a:extLst>
          </p:cNvPr>
          <p:cNvCxnSpPr>
            <a:cxnSpLocks/>
            <a:stCxn id="17" idx="3"/>
            <a:endCxn id="18" idx="1"/>
          </p:cNvCxnSpPr>
          <p:nvPr/>
        </p:nvCxnSpPr>
        <p:spPr>
          <a:xfrm>
            <a:off x="7315200" y="4411623"/>
            <a:ext cx="826232" cy="12131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4" name="Flowchart: Alternate Process 29">
            <a:extLst>
              <a:ext uri="{FF2B5EF4-FFF2-40B4-BE49-F238E27FC236}">
                <a16:creationId xmlns:a16="http://schemas.microsoft.com/office/drawing/2014/main" id="{ADA125DC-1995-D4D5-7790-46A31EA13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0354" y="329486"/>
            <a:ext cx="5010027" cy="294055"/>
          </a:xfrm>
          <a:prstGeom prst="flowChartAlternateProcess">
            <a:avLst/>
          </a:prstGeom>
          <a:solidFill>
            <a:srgbClr val="FFC000"/>
          </a:solidFill>
          <a:ln w="12700">
            <a:solidFill>
              <a:srgbClr val="BC8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Identification of studies via databases and registers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Flowchart: Alternate Process 31">
            <a:extLst>
              <a:ext uri="{FF2B5EF4-FFF2-40B4-BE49-F238E27FC236}">
                <a16:creationId xmlns:a16="http://schemas.microsoft.com/office/drawing/2014/main" id="{9F46BFBF-68AD-69EB-4BB4-F2F041FE3DEB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366803" y="1163454"/>
            <a:ext cx="1424217" cy="303862"/>
          </a:xfrm>
          <a:prstGeom prst="flowChartAlternateProcess">
            <a:avLst/>
          </a:prstGeom>
          <a:solidFill>
            <a:srgbClr val="9DC3E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Identification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Flowchart: Alternate Process 32">
            <a:extLst>
              <a:ext uri="{FF2B5EF4-FFF2-40B4-BE49-F238E27FC236}">
                <a16:creationId xmlns:a16="http://schemas.microsoft.com/office/drawing/2014/main" id="{2DF0751B-1DD3-50D4-1891-6E4CCD0FE6F0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2710844" y="3369827"/>
            <a:ext cx="2736135" cy="303862"/>
          </a:xfrm>
          <a:prstGeom prst="flowChartAlternateProcess">
            <a:avLst/>
          </a:prstGeom>
          <a:solidFill>
            <a:srgbClr val="9DC3E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Screening</a:t>
            </a: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Flowchart: Alternate Process 33">
            <a:extLst>
              <a:ext uri="{FF2B5EF4-FFF2-40B4-BE49-F238E27FC236}">
                <a16:creationId xmlns:a16="http://schemas.microsoft.com/office/drawing/2014/main" id="{4BEC7E93-07D9-862A-1357-6F1164BD5FB1}"/>
              </a:ext>
            </a:extLst>
          </p:cNvPr>
          <p:cNvSpPr>
            <a:spLocks noChangeArrowheads="1"/>
          </p:cNvSpPr>
          <p:nvPr/>
        </p:nvSpPr>
        <p:spPr bwMode="auto">
          <a:xfrm rot="-5400000">
            <a:off x="3564852" y="5427417"/>
            <a:ext cx="1012249" cy="319733"/>
          </a:xfrm>
          <a:prstGeom prst="flowChartAlternateProcess">
            <a:avLst/>
          </a:prstGeom>
          <a:solidFill>
            <a:srgbClr val="9DC3E6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Included</a:t>
            </a:r>
            <a:endParaRPr kumimoji="0" lang="en-US" altLang="en-US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0F95E33-12ED-0309-C644-B799D7D14301}"/>
              </a:ext>
            </a:extLst>
          </p:cNvPr>
          <p:cNvCxnSpPr>
            <a:cxnSpLocks/>
            <a:stCxn id="11" idx="2"/>
            <a:endCxn id="13" idx="0"/>
          </p:cNvCxnSpPr>
          <p:nvPr/>
        </p:nvCxnSpPr>
        <p:spPr>
          <a:xfrm>
            <a:off x="5977220" y="2080041"/>
            <a:ext cx="0" cy="233819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6D73E03-9FE6-BCB4-256A-1D85D6A5E448}"/>
              </a:ext>
            </a:extLst>
          </p:cNvPr>
          <p:cNvCxnSpPr>
            <a:cxnSpLocks/>
            <a:stCxn id="13" idx="2"/>
            <a:endCxn id="15" idx="0"/>
          </p:cNvCxnSpPr>
          <p:nvPr/>
        </p:nvCxnSpPr>
        <p:spPr>
          <a:xfrm>
            <a:off x="5977220" y="2912705"/>
            <a:ext cx="1588" cy="275867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D3904B9-6FE6-CED3-2153-4757D64A5406}"/>
              </a:ext>
            </a:extLst>
          </p:cNvPr>
          <p:cNvCxnSpPr>
            <a:cxnSpLocks/>
            <a:stCxn id="15" idx="2"/>
            <a:endCxn id="17" idx="0"/>
          </p:cNvCxnSpPr>
          <p:nvPr/>
        </p:nvCxnSpPr>
        <p:spPr>
          <a:xfrm>
            <a:off x="5978808" y="3901117"/>
            <a:ext cx="1587" cy="15423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7149568-3DC0-F6F6-1B40-1E077527FBF9}"/>
              </a:ext>
            </a:extLst>
          </p:cNvPr>
          <p:cNvCxnSpPr>
            <a:cxnSpLocks/>
            <a:stCxn id="17" idx="2"/>
            <a:endCxn id="19" idx="0"/>
          </p:cNvCxnSpPr>
          <p:nvPr/>
        </p:nvCxnSpPr>
        <p:spPr>
          <a:xfrm flipH="1">
            <a:off x="5977220" y="4767898"/>
            <a:ext cx="3175" cy="399576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04872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B97635AE703F4BA39FE78BEEEB71FB" ma:contentTypeVersion="20" ma:contentTypeDescription="Create a new document." ma:contentTypeScope="" ma:versionID="86326f212bc154c61a85fb8ddec8a7ea">
  <xsd:schema xmlns:xsd="http://www.w3.org/2001/XMLSchema" xmlns:xs="http://www.w3.org/2001/XMLSchema" xmlns:p="http://schemas.microsoft.com/office/2006/metadata/properties" xmlns:ns2="4cc1d5af-9ec2-401f-9764-4b8e1f43630e" xmlns:ns3="dff8a206-8449-48a9-b9d3-32e29987d55a" targetNamespace="http://schemas.microsoft.com/office/2006/metadata/properties" ma:root="true" ma:fieldsID="be0fa0d6a99319ab78bab8d8871f1c69" ns2:_="" ns3:_="">
    <xsd:import namespace="4cc1d5af-9ec2-401f-9764-4b8e1f43630e"/>
    <xsd:import namespace="dff8a206-8449-48a9-b9d3-32e29987d5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c1d5af-9ec2-401f-9764-4b8e1f43630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8" nillable="true" ma:displayName="Taxonomy Catch All Column" ma:hidden="true" ma:list="{0527f014-4097-48b8-a236-ca29e644db8b}" ma:internalName="TaxCatchAll" ma:showField="CatchAllData" ma:web="4cc1d5af-9ec2-401f-9764-4b8e1f4363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f8a206-8449-48a9-b9d3-32e29987d5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4" nillable="true" ma:displayName="Location" ma:internalName="MediaServiceLocation" ma:readOnly="true">
      <xsd:simpleType>
        <xsd:restriction base="dms:Text"/>
      </xsd:simpleType>
    </xsd:element>
    <xsd:element name="MediaLengthInSeconds" ma:index="2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15bf1aff-2095-4329-ab1f-3dcf709042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c1d5af-9ec2-401f-9764-4b8e1f43630e">DV6FPVU3AH3X-1503074018-6682</_dlc_DocId>
    <_dlc_DocIdUrl xmlns="4cc1d5af-9ec2-401f-9764-4b8e1f43630e">
      <Url>https://echoevents.sharepoint.com/sites/BACCN/_layouts/15/DocIdRedir.aspx?ID=DV6FPVU3AH3X-1503074018-6682</Url>
      <Description>DV6FPVU3AH3X-1503074018-6682</Description>
    </_dlc_DocIdUrl>
    <TaxCatchAll xmlns="4cc1d5af-9ec2-401f-9764-4b8e1f43630e" xsi:nil="true"/>
    <lcf76f155ced4ddcb4097134ff3c332f xmlns="dff8a206-8449-48a9-b9d3-32e29987d55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DAF7743-1F0A-45C6-BE7A-E2674212815C}"/>
</file>

<file path=customXml/itemProps2.xml><?xml version="1.0" encoding="utf-8"?>
<ds:datastoreItem xmlns:ds="http://schemas.openxmlformats.org/officeDocument/2006/customXml" ds:itemID="{288557DE-43FD-4FA3-8293-8D32F7C6FD9D}"/>
</file>

<file path=customXml/itemProps3.xml><?xml version="1.0" encoding="utf-8"?>
<ds:datastoreItem xmlns:ds="http://schemas.openxmlformats.org/officeDocument/2006/customXml" ds:itemID="{9337F927-2C94-4E1F-BB1F-83CFE62A67C7}"/>
</file>

<file path=customXml/itemProps4.xml><?xml version="1.0" encoding="utf-8"?>
<ds:datastoreItem xmlns:ds="http://schemas.openxmlformats.org/officeDocument/2006/customXml" ds:itemID="{1300B6A4-47F9-4237-B2B6-C1E99B719A84}"/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1263</Words>
  <Application>Microsoft Office PowerPoint</Application>
  <PresentationFormat>Widescreen</PresentationFormat>
  <Paragraphs>181</Paragraphs>
  <Slides>19</Slides>
  <Notes>11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HelveticaNeue-CondensedBold</vt:lpstr>
      <vt:lpstr>Times New Roman</vt:lpstr>
      <vt:lpstr>Office Theme</vt:lpstr>
      <vt:lpstr>SUSTAIN-ING: Preliminary Findings  A study to understand the impact that Professional Nurse Advocates (PNAs) undertaking quality improvement work have on patient outcomes and patient experience. </vt:lpstr>
      <vt:lpstr>PowerPoint Presentation</vt:lpstr>
      <vt:lpstr>SUSTAIN 2023 – Key Messages</vt:lpstr>
      <vt:lpstr>Quality Improvement</vt:lpstr>
      <vt:lpstr>PowerPoint Presentation</vt:lpstr>
      <vt:lpstr>Study Workstreams</vt:lpstr>
      <vt:lpstr>Scoping Review</vt:lpstr>
      <vt:lpstr>PNA Review inclusion/exclusion</vt:lpstr>
      <vt:lpstr>PowerPoint Presentation</vt:lpstr>
      <vt:lpstr>PowerPoint Presentation</vt:lpstr>
      <vt:lpstr>PowerPoint Presentation</vt:lpstr>
      <vt:lpstr>National Evaluation</vt:lpstr>
      <vt:lpstr>PowerPoint Presentation</vt:lpstr>
      <vt:lpstr>PowerPoint Presentation</vt:lpstr>
      <vt:lpstr>Case Studies – where we are at</vt:lpstr>
      <vt:lpstr>Case Studies – Preliminary thoughts on findings</vt:lpstr>
      <vt:lpstr>PowerPoint Presentation</vt:lpstr>
      <vt:lpstr>Dissemination               Impact</vt:lpstr>
      <vt:lpstr>  Questions Welcomed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Lees</dc:creator>
  <cp:lastModifiedBy>Laura Wilde</cp:lastModifiedBy>
  <cp:revision>11</cp:revision>
  <dcterms:created xsi:type="dcterms:W3CDTF">2023-04-27T12:34:12Z</dcterms:created>
  <dcterms:modified xsi:type="dcterms:W3CDTF">2024-12-05T10:36:08Z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0x010100FAB97635AE703F4BA39FE78BEEEB71FB</vt:lpwstr>
  </property>
  <property fmtid="{D5CDD505-2E9C-101B-9397-08002B2CF9AE}" pid="3" name="_dlc_DocIdItemGuid">
    <vt:lpwstr>b3b059ee-e8b8-465e-a4b5-d420ecffb458</vt:lpwstr>
  </property>
</Properties>
</file>