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diagrams/data2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diagrams/data1.xml" ContentType="application/vnd.openxmlformats-officedocument.drawingml.diagramData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76" r:id="rId6"/>
    <p:sldId id="277" r:id="rId7"/>
    <p:sldId id="290" r:id="rId8"/>
    <p:sldId id="291" r:id="rId9"/>
    <p:sldId id="292" r:id="rId10"/>
    <p:sldId id="293" r:id="rId11"/>
    <p:sldId id="294" r:id="rId12"/>
    <p:sldId id="289" r:id="rId13"/>
    <p:sldId id="296" r:id="rId14"/>
    <p:sldId id="297" r:id="rId15"/>
    <p:sldId id="298" r:id="rId16"/>
    <p:sldId id="280" r:id="rId17"/>
    <p:sldId id="283" r:id="rId18"/>
    <p:sldId id="295" r:id="rId19"/>
    <p:sldId id="285" r:id="rId20"/>
  </p:sldIdLst>
  <p:sldSz cx="12192000" cy="6858000"/>
  <p:notesSz cx="6858000" cy="9144000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751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52" autoAdjust="0"/>
  </p:normalViewPr>
  <p:slideViewPr>
    <p:cSldViewPr snapToGrid="0" showGuides="1">
      <p:cViewPr varScale="1">
        <p:scale>
          <a:sx n="120" d="100"/>
          <a:sy n="120" d="100"/>
        </p:scale>
        <p:origin x="120" y="192"/>
      </p:cViewPr>
      <p:guideLst>
        <p:guide orient="horz" pos="2328"/>
        <p:guide pos="3864"/>
        <p:guide pos="7512"/>
        <p:guide pos="144"/>
        <p:guide orient="horz" pos="624"/>
        <p:guide orient="horz" pos="40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customXml" Target="../customXml/item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34A366-4EAB-411A-BE26-943707A97D7D}" type="doc">
      <dgm:prSet loTypeId="urn:microsoft.com/office/officeart/2008/layout/CircleAccentTimeline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4172E1CD-3EBE-4A79-9BAB-9F3634728944}">
      <dgm:prSet phldrT="[Text]"/>
      <dgm:spPr/>
      <dgm:t>
        <a:bodyPr/>
        <a:lstStyle/>
        <a:p>
          <a:r>
            <a:rPr lang="en-GB" dirty="0"/>
            <a:t>PINC UK Survey</a:t>
          </a:r>
        </a:p>
      </dgm:t>
    </dgm:pt>
    <dgm:pt modelId="{1C3F54D1-8FB8-4945-BB76-10360C3D6325}" type="parTrans" cxnId="{022CDF99-5C3D-4190-9C77-A801840EF4DC}">
      <dgm:prSet/>
      <dgm:spPr/>
      <dgm:t>
        <a:bodyPr/>
        <a:lstStyle/>
        <a:p>
          <a:endParaRPr lang="en-GB"/>
        </a:p>
      </dgm:t>
    </dgm:pt>
    <dgm:pt modelId="{7DA8F996-0FE9-43D3-9E2F-8210FB16596C}" type="sibTrans" cxnId="{022CDF99-5C3D-4190-9C77-A801840EF4DC}">
      <dgm:prSet/>
      <dgm:spPr/>
      <dgm:t>
        <a:bodyPr/>
        <a:lstStyle/>
        <a:p>
          <a:endParaRPr lang="en-GB"/>
        </a:p>
      </dgm:t>
    </dgm:pt>
    <dgm:pt modelId="{143E66C7-F4E6-4B57-8405-179BA8FCF34F}">
      <dgm:prSet phldrT="[Text]"/>
      <dgm:spPr/>
      <dgm:t>
        <a:bodyPr/>
        <a:lstStyle/>
        <a:p>
          <a:r>
            <a:rPr lang="en-GB" dirty="0"/>
            <a:t>FEB 24 COP survey</a:t>
          </a:r>
        </a:p>
      </dgm:t>
    </dgm:pt>
    <dgm:pt modelId="{C3272C6D-A3AC-4B84-8C4F-B34E030C0D33}" type="parTrans" cxnId="{3A01145C-1BAB-435D-AEA1-F3128DC8F36D}">
      <dgm:prSet/>
      <dgm:spPr/>
      <dgm:t>
        <a:bodyPr/>
        <a:lstStyle/>
        <a:p>
          <a:endParaRPr lang="en-GB"/>
        </a:p>
      </dgm:t>
    </dgm:pt>
    <dgm:pt modelId="{5E3D9133-37D3-4227-81E2-2027CA5493F1}" type="sibTrans" cxnId="{3A01145C-1BAB-435D-AEA1-F3128DC8F36D}">
      <dgm:prSet/>
      <dgm:spPr/>
      <dgm:t>
        <a:bodyPr/>
        <a:lstStyle/>
        <a:p>
          <a:endParaRPr lang="en-GB"/>
        </a:p>
      </dgm:t>
    </dgm:pt>
    <dgm:pt modelId="{B23DC58F-9482-41DA-8595-A7DBDF934F0D}">
      <dgm:prSet phldrT="[Text]"/>
      <dgm:spPr/>
      <dgm:t>
        <a:bodyPr/>
        <a:lstStyle/>
        <a:p>
          <a:r>
            <a:rPr lang="en-GB" dirty="0"/>
            <a:t>APRIL 24 COP discussion</a:t>
          </a:r>
        </a:p>
      </dgm:t>
    </dgm:pt>
    <dgm:pt modelId="{595E657A-7E94-4E70-8264-7F91B910C6BA}" type="parTrans" cxnId="{B0BC681A-5C03-42A3-AAF9-A77E1D8FF4C8}">
      <dgm:prSet/>
      <dgm:spPr/>
      <dgm:t>
        <a:bodyPr/>
        <a:lstStyle/>
        <a:p>
          <a:endParaRPr lang="en-GB"/>
        </a:p>
      </dgm:t>
    </dgm:pt>
    <dgm:pt modelId="{82EA4154-7F18-42B9-9EC8-798063B8574B}" type="sibTrans" cxnId="{B0BC681A-5C03-42A3-AAF9-A77E1D8FF4C8}">
      <dgm:prSet/>
      <dgm:spPr/>
      <dgm:t>
        <a:bodyPr/>
        <a:lstStyle/>
        <a:p>
          <a:endParaRPr lang="en-GB"/>
        </a:p>
      </dgm:t>
    </dgm:pt>
    <dgm:pt modelId="{1700EF57-373C-4988-B375-A1C79E28CB28}">
      <dgm:prSet phldrT="[Text]"/>
      <dgm:spPr/>
      <dgm:t>
        <a:bodyPr/>
        <a:lstStyle/>
        <a:p>
          <a:r>
            <a:rPr lang="en-GB" dirty="0"/>
            <a:t>May- July COP stakeholder group drafting</a:t>
          </a:r>
        </a:p>
      </dgm:t>
    </dgm:pt>
    <dgm:pt modelId="{4A8BCC53-72A0-4D4A-98D3-DBB2B949B71E}" type="parTrans" cxnId="{E449BAAD-ED7E-47D0-9ED4-DC2B89992FFC}">
      <dgm:prSet/>
      <dgm:spPr/>
      <dgm:t>
        <a:bodyPr/>
        <a:lstStyle/>
        <a:p>
          <a:endParaRPr lang="en-GB"/>
        </a:p>
      </dgm:t>
    </dgm:pt>
    <dgm:pt modelId="{193D74DC-85CF-4FC9-AF24-DAC6C293B382}" type="sibTrans" cxnId="{E449BAAD-ED7E-47D0-9ED4-DC2B89992FFC}">
      <dgm:prSet/>
      <dgm:spPr/>
      <dgm:t>
        <a:bodyPr/>
        <a:lstStyle/>
        <a:p>
          <a:endParaRPr lang="en-GB"/>
        </a:p>
      </dgm:t>
    </dgm:pt>
    <dgm:pt modelId="{4DBEE5FC-53CD-49E7-B009-130DE3CAE6C4}">
      <dgm:prSet phldrT="[Text]"/>
      <dgm:spPr/>
      <dgm:t>
        <a:bodyPr/>
        <a:lstStyle/>
        <a:p>
          <a:r>
            <a:rPr lang="en-GB" dirty="0"/>
            <a:t>July- AUG consultation</a:t>
          </a:r>
        </a:p>
      </dgm:t>
    </dgm:pt>
    <dgm:pt modelId="{EF1C01BB-57B0-412A-9B49-7D7017912EE1}" type="parTrans" cxnId="{3F89D199-C441-41D0-90F2-0A14CE3006B4}">
      <dgm:prSet/>
      <dgm:spPr/>
      <dgm:t>
        <a:bodyPr/>
        <a:lstStyle/>
        <a:p>
          <a:endParaRPr lang="en-GB"/>
        </a:p>
      </dgm:t>
    </dgm:pt>
    <dgm:pt modelId="{839809A8-1E91-4DE6-862D-4DC3CBEE3273}" type="sibTrans" cxnId="{3F89D199-C441-41D0-90F2-0A14CE3006B4}">
      <dgm:prSet/>
      <dgm:spPr/>
      <dgm:t>
        <a:bodyPr/>
        <a:lstStyle/>
        <a:p>
          <a:endParaRPr lang="en-GB"/>
        </a:p>
      </dgm:t>
    </dgm:pt>
    <dgm:pt modelId="{170A73DD-C864-4967-BF1C-A311A71A6DF8}">
      <dgm:prSet phldrT="[Text]"/>
      <dgm:spPr/>
      <dgm:t>
        <a:bodyPr/>
        <a:lstStyle/>
        <a:p>
          <a:r>
            <a:rPr lang="en-GB" dirty="0"/>
            <a:t>SEPT 24 endorsement</a:t>
          </a:r>
        </a:p>
      </dgm:t>
    </dgm:pt>
    <dgm:pt modelId="{078F9B2F-5926-4505-B6C9-BC4944B584F7}" type="parTrans" cxnId="{978EBAE0-920C-470C-8740-8FE5916B6A71}">
      <dgm:prSet/>
      <dgm:spPr/>
      <dgm:t>
        <a:bodyPr/>
        <a:lstStyle/>
        <a:p>
          <a:endParaRPr lang="en-GB"/>
        </a:p>
      </dgm:t>
    </dgm:pt>
    <dgm:pt modelId="{158560C7-7A28-42DE-A408-FDF6E5CD20F8}" type="sibTrans" cxnId="{978EBAE0-920C-470C-8740-8FE5916B6A71}">
      <dgm:prSet/>
      <dgm:spPr/>
      <dgm:t>
        <a:bodyPr/>
        <a:lstStyle/>
        <a:p>
          <a:endParaRPr lang="en-GB"/>
        </a:p>
      </dgm:t>
    </dgm:pt>
    <dgm:pt modelId="{BAE74193-5B6B-4A65-881A-4326C23E316A}" type="pres">
      <dgm:prSet presAssocID="{E134A366-4EAB-411A-BE26-943707A97D7D}" presName="Name0" presStyleCnt="0">
        <dgm:presLayoutVars>
          <dgm:dir/>
        </dgm:presLayoutVars>
      </dgm:prSet>
      <dgm:spPr/>
    </dgm:pt>
    <dgm:pt modelId="{3FCB4DFF-E051-4F31-AF4D-7613CAF7214F}" type="pres">
      <dgm:prSet presAssocID="{4172E1CD-3EBE-4A79-9BAB-9F3634728944}" presName="parComposite" presStyleCnt="0"/>
      <dgm:spPr/>
    </dgm:pt>
    <dgm:pt modelId="{CAD95B84-FDD0-4E48-A208-83646CD60DED}" type="pres">
      <dgm:prSet presAssocID="{4172E1CD-3EBE-4A79-9BAB-9F3634728944}" presName="parBigCircle" presStyleLbl="node0" presStyleIdx="0" presStyleCnt="2"/>
      <dgm:spPr>
        <a:solidFill>
          <a:schemeClr val="accent4"/>
        </a:solidFill>
      </dgm:spPr>
    </dgm:pt>
    <dgm:pt modelId="{FC6523E1-1176-4150-A672-4C2315B10F07}" type="pres">
      <dgm:prSet presAssocID="{4172E1CD-3EBE-4A79-9BAB-9F3634728944}" presName="parTx" presStyleLbl="revTx" presStyleIdx="0" presStyleCnt="10"/>
      <dgm:spPr/>
    </dgm:pt>
    <dgm:pt modelId="{69A2BC69-5F0D-480D-9678-0C41431533F3}" type="pres">
      <dgm:prSet presAssocID="{4172E1CD-3EBE-4A79-9BAB-9F3634728944}" presName="bSpace" presStyleCnt="0"/>
      <dgm:spPr/>
    </dgm:pt>
    <dgm:pt modelId="{9C913535-897B-4C2D-8FBE-566C4D3E98E8}" type="pres">
      <dgm:prSet presAssocID="{4172E1CD-3EBE-4A79-9BAB-9F3634728944}" presName="parBackupNorm" presStyleCnt="0"/>
      <dgm:spPr/>
    </dgm:pt>
    <dgm:pt modelId="{F5CCE135-5AD6-4504-B6CE-CB5136DF8E2F}" type="pres">
      <dgm:prSet presAssocID="{7DA8F996-0FE9-43D3-9E2F-8210FB16596C}" presName="parSpace" presStyleCnt="0"/>
      <dgm:spPr/>
    </dgm:pt>
    <dgm:pt modelId="{23C78480-1FB3-490F-AC68-F1B9A406FC0A}" type="pres">
      <dgm:prSet presAssocID="{143E66C7-F4E6-4B57-8405-179BA8FCF34F}" presName="desBackupLeftNorm" presStyleCnt="0"/>
      <dgm:spPr/>
    </dgm:pt>
    <dgm:pt modelId="{BEAC04DA-D3C1-4BF4-BDB8-289DB2D35538}" type="pres">
      <dgm:prSet presAssocID="{143E66C7-F4E6-4B57-8405-179BA8FCF34F}" presName="desComposite" presStyleCnt="0"/>
      <dgm:spPr/>
    </dgm:pt>
    <dgm:pt modelId="{A0DBF40A-A98F-462C-97A0-A4B8277209C1}" type="pres">
      <dgm:prSet presAssocID="{143E66C7-F4E6-4B57-8405-179BA8FCF34F}" presName="desCircle" presStyleLbl="node1" presStyleIdx="0" presStyleCnt="4"/>
      <dgm:spPr/>
    </dgm:pt>
    <dgm:pt modelId="{7FD20792-6FC2-46FB-B9D6-E60BCD5A7DEB}" type="pres">
      <dgm:prSet presAssocID="{143E66C7-F4E6-4B57-8405-179BA8FCF34F}" presName="chTx" presStyleLbl="revTx" presStyleIdx="1" presStyleCnt="10"/>
      <dgm:spPr/>
    </dgm:pt>
    <dgm:pt modelId="{3DC8F383-B7A9-4404-A651-9D65C82A4920}" type="pres">
      <dgm:prSet presAssocID="{143E66C7-F4E6-4B57-8405-179BA8FCF34F}" presName="desTx" presStyleLbl="revTx" presStyleIdx="2" presStyleCnt="10">
        <dgm:presLayoutVars>
          <dgm:bulletEnabled val="1"/>
        </dgm:presLayoutVars>
      </dgm:prSet>
      <dgm:spPr/>
    </dgm:pt>
    <dgm:pt modelId="{3A2BE29F-34A4-4E26-BD4B-EDCA555FF485}" type="pres">
      <dgm:prSet presAssocID="{143E66C7-F4E6-4B57-8405-179BA8FCF34F}" presName="desBackupRightNorm" presStyleCnt="0"/>
      <dgm:spPr/>
    </dgm:pt>
    <dgm:pt modelId="{39EBC726-0628-4D46-92D1-8EE44E55D197}" type="pres">
      <dgm:prSet presAssocID="{5E3D9133-37D3-4227-81E2-2027CA5493F1}" presName="desSpace" presStyleCnt="0"/>
      <dgm:spPr/>
    </dgm:pt>
    <dgm:pt modelId="{BF5B9D9D-09BE-4C90-AA42-B1B59187939B}" type="pres">
      <dgm:prSet presAssocID="{B23DC58F-9482-41DA-8595-A7DBDF934F0D}" presName="desBackupLeftNorm" presStyleCnt="0"/>
      <dgm:spPr/>
    </dgm:pt>
    <dgm:pt modelId="{2B435EBE-4341-4746-AF64-7DBE5EE3ECCB}" type="pres">
      <dgm:prSet presAssocID="{B23DC58F-9482-41DA-8595-A7DBDF934F0D}" presName="desComposite" presStyleCnt="0"/>
      <dgm:spPr/>
    </dgm:pt>
    <dgm:pt modelId="{DE5419BE-4430-4603-80CF-6CBD24EE8571}" type="pres">
      <dgm:prSet presAssocID="{B23DC58F-9482-41DA-8595-A7DBDF934F0D}" presName="desCircle" presStyleLbl="node1" presStyleIdx="1" presStyleCnt="4"/>
      <dgm:spPr>
        <a:solidFill>
          <a:schemeClr val="accent5"/>
        </a:solidFill>
      </dgm:spPr>
    </dgm:pt>
    <dgm:pt modelId="{5F813191-01AF-440E-8DBE-936880F9EDD1}" type="pres">
      <dgm:prSet presAssocID="{B23DC58F-9482-41DA-8595-A7DBDF934F0D}" presName="chTx" presStyleLbl="revTx" presStyleIdx="3" presStyleCnt="10"/>
      <dgm:spPr/>
    </dgm:pt>
    <dgm:pt modelId="{4AA7BD29-70C3-4450-88FE-EB9F1DB5EFE7}" type="pres">
      <dgm:prSet presAssocID="{B23DC58F-9482-41DA-8595-A7DBDF934F0D}" presName="desTx" presStyleLbl="revTx" presStyleIdx="4" presStyleCnt="10">
        <dgm:presLayoutVars>
          <dgm:bulletEnabled val="1"/>
        </dgm:presLayoutVars>
      </dgm:prSet>
      <dgm:spPr/>
    </dgm:pt>
    <dgm:pt modelId="{2FD958E4-E3CF-4664-B61F-A08A59006F29}" type="pres">
      <dgm:prSet presAssocID="{B23DC58F-9482-41DA-8595-A7DBDF934F0D}" presName="desBackupRightNorm" presStyleCnt="0"/>
      <dgm:spPr/>
    </dgm:pt>
    <dgm:pt modelId="{BD7EE675-85B3-42C9-AEC0-223BF55984DB}" type="pres">
      <dgm:prSet presAssocID="{82EA4154-7F18-42B9-9EC8-798063B8574B}" presName="desSpace" presStyleCnt="0"/>
      <dgm:spPr/>
    </dgm:pt>
    <dgm:pt modelId="{5D0CB3B5-1E9B-468D-881A-94773644A2BE}" type="pres">
      <dgm:prSet presAssocID="{1700EF57-373C-4988-B375-A1C79E28CB28}" presName="parComposite" presStyleCnt="0"/>
      <dgm:spPr/>
    </dgm:pt>
    <dgm:pt modelId="{983D9E30-B7B5-4501-8BEB-CA37A734CAC6}" type="pres">
      <dgm:prSet presAssocID="{1700EF57-373C-4988-B375-A1C79E28CB28}" presName="parBigCircle" presStyleLbl="node0" presStyleIdx="1" presStyleCnt="2"/>
      <dgm:spPr>
        <a:solidFill>
          <a:schemeClr val="accent4"/>
        </a:solidFill>
      </dgm:spPr>
    </dgm:pt>
    <dgm:pt modelId="{545AA9E9-3D9B-480A-8BD3-DC0D45F8E2FE}" type="pres">
      <dgm:prSet presAssocID="{1700EF57-373C-4988-B375-A1C79E28CB28}" presName="parTx" presStyleLbl="revTx" presStyleIdx="5" presStyleCnt="10"/>
      <dgm:spPr/>
    </dgm:pt>
    <dgm:pt modelId="{410AAD6A-C466-4865-A156-BF0DC45B0BE9}" type="pres">
      <dgm:prSet presAssocID="{1700EF57-373C-4988-B375-A1C79E28CB28}" presName="bSpace" presStyleCnt="0"/>
      <dgm:spPr/>
    </dgm:pt>
    <dgm:pt modelId="{865CCF40-63D2-4FCF-8EDA-E47668A73D74}" type="pres">
      <dgm:prSet presAssocID="{1700EF57-373C-4988-B375-A1C79E28CB28}" presName="parBackupNorm" presStyleCnt="0"/>
      <dgm:spPr/>
    </dgm:pt>
    <dgm:pt modelId="{D3351E7B-D331-4683-8DC7-FD1715A4298D}" type="pres">
      <dgm:prSet presAssocID="{193D74DC-85CF-4FC9-AF24-DAC6C293B382}" presName="parSpace" presStyleCnt="0"/>
      <dgm:spPr/>
    </dgm:pt>
    <dgm:pt modelId="{41F91A4E-D8DE-4F47-B219-E7B26F1FADB0}" type="pres">
      <dgm:prSet presAssocID="{4DBEE5FC-53CD-49E7-B009-130DE3CAE6C4}" presName="desBackupLeftNorm" presStyleCnt="0"/>
      <dgm:spPr/>
    </dgm:pt>
    <dgm:pt modelId="{34FAC502-F5C0-445B-8ED2-3B7EFE8B6E1D}" type="pres">
      <dgm:prSet presAssocID="{4DBEE5FC-53CD-49E7-B009-130DE3CAE6C4}" presName="desComposite" presStyleCnt="0"/>
      <dgm:spPr/>
    </dgm:pt>
    <dgm:pt modelId="{8FB43B44-FFCD-40C6-9F43-7F159042E3EF}" type="pres">
      <dgm:prSet presAssocID="{4DBEE5FC-53CD-49E7-B009-130DE3CAE6C4}" presName="desCircle" presStyleLbl="node1" presStyleIdx="2" presStyleCnt="4"/>
      <dgm:spPr>
        <a:solidFill>
          <a:srgbClr val="002060"/>
        </a:solidFill>
      </dgm:spPr>
    </dgm:pt>
    <dgm:pt modelId="{B8ABA2FC-7391-4A4C-AF46-1F7B29ACCC67}" type="pres">
      <dgm:prSet presAssocID="{4DBEE5FC-53CD-49E7-B009-130DE3CAE6C4}" presName="chTx" presStyleLbl="revTx" presStyleIdx="6" presStyleCnt="10"/>
      <dgm:spPr/>
    </dgm:pt>
    <dgm:pt modelId="{EA709FB5-B501-4EA8-A707-21CFEAA7C694}" type="pres">
      <dgm:prSet presAssocID="{4DBEE5FC-53CD-49E7-B009-130DE3CAE6C4}" presName="desTx" presStyleLbl="revTx" presStyleIdx="7" presStyleCnt="10">
        <dgm:presLayoutVars>
          <dgm:bulletEnabled val="1"/>
        </dgm:presLayoutVars>
      </dgm:prSet>
      <dgm:spPr/>
    </dgm:pt>
    <dgm:pt modelId="{568CF8E0-FDF5-45A7-A89B-9392A89DDC4F}" type="pres">
      <dgm:prSet presAssocID="{4DBEE5FC-53CD-49E7-B009-130DE3CAE6C4}" presName="desBackupRightNorm" presStyleCnt="0"/>
      <dgm:spPr/>
    </dgm:pt>
    <dgm:pt modelId="{253B1A34-5375-4AB6-BA99-843B5A1EE250}" type="pres">
      <dgm:prSet presAssocID="{839809A8-1E91-4DE6-862D-4DC3CBEE3273}" presName="desSpace" presStyleCnt="0"/>
      <dgm:spPr/>
    </dgm:pt>
    <dgm:pt modelId="{B869350C-A534-4DBA-8BFE-0F667DBC7CC2}" type="pres">
      <dgm:prSet presAssocID="{170A73DD-C864-4967-BF1C-A311A71A6DF8}" presName="desBackupLeftNorm" presStyleCnt="0"/>
      <dgm:spPr/>
    </dgm:pt>
    <dgm:pt modelId="{0A2EFF57-610F-41F8-AF59-763EFFCAF335}" type="pres">
      <dgm:prSet presAssocID="{170A73DD-C864-4967-BF1C-A311A71A6DF8}" presName="desComposite" presStyleCnt="0"/>
      <dgm:spPr/>
    </dgm:pt>
    <dgm:pt modelId="{A13E462C-074F-48B7-A84C-F7067ADC1B44}" type="pres">
      <dgm:prSet presAssocID="{170A73DD-C864-4967-BF1C-A311A71A6DF8}" presName="desCircle" presStyleLbl="node1" presStyleIdx="3" presStyleCnt="4"/>
      <dgm:spPr>
        <a:solidFill>
          <a:srgbClr val="11AEC7"/>
        </a:solidFill>
      </dgm:spPr>
    </dgm:pt>
    <dgm:pt modelId="{D25EC22E-629F-4F09-A806-D6D6273A7F0A}" type="pres">
      <dgm:prSet presAssocID="{170A73DD-C864-4967-BF1C-A311A71A6DF8}" presName="chTx" presStyleLbl="revTx" presStyleIdx="8" presStyleCnt="10"/>
      <dgm:spPr/>
    </dgm:pt>
    <dgm:pt modelId="{2B45CF4E-A613-4E11-8255-07B996956893}" type="pres">
      <dgm:prSet presAssocID="{170A73DD-C864-4967-BF1C-A311A71A6DF8}" presName="desTx" presStyleLbl="revTx" presStyleIdx="9" presStyleCnt="10">
        <dgm:presLayoutVars>
          <dgm:bulletEnabled val="1"/>
        </dgm:presLayoutVars>
      </dgm:prSet>
      <dgm:spPr/>
    </dgm:pt>
    <dgm:pt modelId="{1C871782-85AE-4F60-A274-E6DACA3C9A83}" type="pres">
      <dgm:prSet presAssocID="{170A73DD-C864-4967-BF1C-A311A71A6DF8}" presName="desBackupRightNorm" presStyleCnt="0"/>
      <dgm:spPr/>
    </dgm:pt>
    <dgm:pt modelId="{F89AE65F-B132-4622-8ABD-4984F9B9DA6F}" type="pres">
      <dgm:prSet presAssocID="{158560C7-7A28-42DE-A408-FDF6E5CD20F8}" presName="desSpace" presStyleCnt="0"/>
      <dgm:spPr/>
    </dgm:pt>
  </dgm:ptLst>
  <dgm:cxnLst>
    <dgm:cxn modelId="{B0BC681A-5C03-42A3-AAF9-A77E1D8FF4C8}" srcId="{4172E1CD-3EBE-4A79-9BAB-9F3634728944}" destId="{B23DC58F-9482-41DA-8595-A7DBDF934F0D}" srcOrd="1" destOrd="0" parTransId="{595E657A-7E94-4E70-8264-7F91B910C6BA}" sibTransId="{82EA4154-7F18-42B9-9EC8-798063B8574B}"/>
    <dgm:cxn modelId="{8D98C33F-3C28-4032-AAD0-ABD7ED3F78DD}" type="presOf" srcId="{170A73DD-C864-4967-BF1C-A311A71A6DF8}" destId="{D25EC22E-629F-4F09-A806-D6D6273A7F0A}" srcOrd="0" destOrd="0" presId="urn:microsoft.com/office/officeart/2008/layout/CircleAccentTimeline"/>
    <dgm:cxn modelId="{3A01145C-1BAB-435D-AEA1-F3128DC8F36D}" srcId="{4172E1CD-3EBE-4A79-9BAB-9F3634728944}" destId="{143E66C7-F4E6-4B57-8405-179BA8FCF34F}" srcOrd="0" destOrd="0" parTransId="{C3272C6D-A3AC-4B84-8C4F-B34E030C0D33}" sibTransId="{5E3D9133-37D3-4227-81E2-2027CA5493F1}"/>
    <dgm:cxn modelId="{C179C950-0325-4C57-848E-E06519CF69A5}" type="presOf" srcId="{4172E1CD-3EBE-4A79-9BAB-9F3634728944}" destId="{FC6523E1-1176-4150-A672-4C2315B10F07}" srcOrd="0" destOrd="0" presId="urn:microsoft.com/office/officeart/2008/layout/CircleAccentTimeline"/>
    <dgm:cxn modelId="{3F89D199-C441-41D0-90F2-0A14CE3006B4}" srcId="{1700EF57-373C-4988-B375-A1C79E28CB28}" destId="{4DBEE5FC-53CD-49E7-B009-130DE3CAE6C4}" srcOrd="0" destOrd="0" parTransId="{EF1C01BB-57B0-412A-9B49-7D7017912EE1}" sibTransId="{839809A8-1E91-4DE6-862D-4DC3CBEE3273}"/>
    <dgm:cxn modelId="{022CDF99-5C3D-4190-9C77-A801840EF4DC}" srcId="{E134A366-4EAB-411A-BE26-943707A97D7D}" destId="{4172E1CD-3EBE-4A79-9BAB-9F3634728944}" srcOrd="0" destOrd="0" parTransId="{1C3F54D1-8FB8-4945-BB76-10360C3D6325}" sibTransId="{7DA8F996-0FE9-43D3-9E2F-8210FB16596C}"/>
    <dgm:cxn modelId="{A100AE9D-B400-4254-A960-FC6DEFCA0C7A}" type="presOf" srcId="{4DBEE5FC-53CD-49E7-B009-130DE3CAE6C4}" destId="{B8ABA2FC-7391-4A4C-AF46-1F7B29ACCC67}" srcOrd="0" destOrd="0" presId="urn:microsoft.com/office/officeart/2008/layout/CircleAccentTimeline"/>
    <dgm:cxn modelId="{92C598AA-156D-4B72-933E-705312652A75}" type="presOf" srcId="{E134A366-4EAB-411A-BE26-943707A97D7D}" destId="{BAE74193-5B6B-4A65-881A-4326C23E316A}" srcOrd="0" destOrd="0" presId="urn:microsoft.com/office/officeart/2008/layout/CircleAccentTimeline"/>
    <dgm:cxn modelId="{E449BAAD-ED7E-47D0-9ED4-DC2B89992FFC}" srcId="{E134A366-4EAB-411A-BE26-943707A97D7D}" destId="{1700EF57-373C-4988-B375-A1C79E28CB28}" srcOrd="1" destOrd="0" parTransId="{4A8BCC53-72A0-4D4A-98D3-DBB2B949B71E}" sibTransId="{193D74DC-85CF-4FC9-AF24-DAC6C293B382}"/>
    <dgm:cxn modelId="{6438CBC3-36B3-4402-9895-DFF227A37EFB}" type="presOf" srcId="{143E66C7-F4E6-4B57-8405-179BA8FCF34F}" destId="{7FD20792-6FC2-46FB-B9D6-E60BCD5A7DEB}" srcOrd="0" destOrd="0" presId="urn:microsoft.com/office/officeart/2008/layout/CircleAccentTimeline"/>
    <dgm:cxn modelId="{EF0E99DB-9264-4F21-8F47-CCA1B76757B4}" type="presOf" srcId="{B23DC58F-9482-41DA-8595-A7DBDF934F0D}" destId="{5F813191-01AF-440E-8DBE-936880F9EDD1}" srcOrd="0" destOrd="0" presId="urn:microsoft.com/office/officeart/2008/layout/CircleAccentTimeline"/>
    <dgm:cxn modelId="{978EBAE0-920C-470C-8740-8FE5916B6A71}" srcId="{1700EF57-373C-4988-B375-A1C79E28CB28}" destId="{170A73DD-C864-4967-BF1C-A311A71A6DF8}" srcOrd="1" destOrd="0" parTransId="{078F9B2F-5926-4505-B6C9-BC4944B584F7}" sibTransId="{158560C7-7A28-42DE-A408-FDF6E5CD20F8}"/>
    <dgm:cxn modelId="{8E251CF7-839E-4DA2-8C2A-ECCF1D62434C}" type="presOf" srcId="{1700EF57-373C-4988-B375-A1C79E28CB28}" destId="{545AA9E9-3D9B-480A-8BD3-DC0D45F8E2FE}" srcOrd="0" destOrd="0" presId="urn:microsoft.com/office/officeart/2008/layout/CircleAccentTimeline"/>
    <dgm:cxn modelId="{FF2F5B24-56D7-42B7-B0D6-BB1C440C081F}" type="presParOf" srcId="{BAE74193-5B6B-4A65-881A-4326C23E316A}" destId="{3FCB4DFF-E051-4F31-AF4D-7613CAF7214F}" srcOrd="0" destOrd="0" presId="urn:microsoft.com/office/officeart/2008/layout/CircleAccentTimeline"/>
    <dgm:cxn modelId="{A06090CF-6076-4807-8E3D-AC19129C65DB}" type="presParOf" srcId="{3FCB4DFF-E051-4F31-AF4D-7613CAF7214F}" destId="{CAD95B84-FDD0-4E48-A208-83646CD60DED}" srcOrd="0" destOrd="0" presId="urn:microsoft.com/office/officeart/2008/layout/CircleAccentTimeline"/>
    <dgm:cxn modelId="{27F9A13A-CB63-4413-AA92-0CCDFBE435D2}" type="presParOf" srcId="{3FCB4DFF-E051-4F31-AF4D-7613CAF7214F}" destId="{FC6523E1-1176-4150-A672-4C2315B10F07}" srcOrd="1" destOrd="0" presId="urn:microsoft.com/office/officeart/2008/layout/CircleAccentTimeline"/>
    <dgm:cxn modelId="{C1AAF251-64D0-49D9-9CA3-7BA7B2AD3309}" type="presParOf" srcId="{3FCB4DFF-E051-4F31-AF4D-7613CAF7214F}" destId="{69A2BC69-5F0D-480D-9678-0C41431533F3}" srcOrd="2" destOrd="0" presId="urn:microsoft.com/office/officeart/2008/layout/CircleAccentTimeline"/>
    <dgm:cxn modelId="{8DF85721-39A6-4747-A46E-04386CEC3E71}" type="presParOf" srcId="{BAE74193-5B6B-4A65-881A-4326C23E316A}" destId="{9C913535-897B-4C2D-8FBE-566C4D3E98E8}" srcOrd="1" destOrd="0" presId="urn:microsoft.com/office/officeart/2008/layout/CircleAccentTimeline"/>
    <dgm:cxn modelId="{146D2D3A-229B-44CD-8616-2F799AC7451A}" type="presParOf" srcId="{BAE74193-5B6B-4A65-881A-4326C23E316A}" destId="{F5CCE135-5AD6-4504-B6CE-CB5136DF8E2F}" srcOrd="2" destOrd="0" presId="urn:microsoft.com/office/officeart/2008/layout/CircleAccentTimeline"/>
    <dgm:cxn modelId="{213FB3CE-A313-4306-956A-EEECC1B29C04}" type="presParOf" srcId="{BAE74193-5B6B-4A65-881A-4326C23E316A}" destId="{23C78480-1FB3-490F-AC68-F1B9A406FC0A}" srcOrd="3" destOrd="0" presId="urn:microsoft.com/office/officeart/2008/layout/CircleAccentTimeline"/>
    <dgm:cxn modelId="{9F15D11A-1994-4A1A-B4DC-0B1D5EB01624}" type="presParOf" srcId="{BAE74193-5B6B-4A65-881A-4326C23E316A}" destId="{BEAC04DA-D3C1-4BF4-BDB8-289DB2D35538}" srcOrd="4" destOrd="0" presId="urn:microsoft.com/office/officeart/2008/layout/CircleAccentTimeline"/>
    <dgm:cxn modelId="{AF71D5FB-47BB-493E-9098-5D201869AB0B}" type="presParOf" srcId="{BEAC04DA-D3C1-4BF4-BDB8-289DB2D35538}" destId="{A0DBF40A-A98F-462C-97A0-A4B8277209C1}" srcOrd="0" destOrd="0" presId="urn:microsoft.com/office/officeart/2008/layout/CircleAccentTimeline"/>
    <dgm:cxn modelId="{0384C51E-52D9-4435-9021-C5FA4EA1AD55}" type="presParOf" srcId="{BEAC04DA-D3C1-4BF4-BDB8-289DB2D35538}" destId="{7FD20792-6FC2-46FB-B9D6-E60BCD5A7DEB}" srcOrd="1" destOrd="0" presId="urn:microsoft.com/office/officeart/2008/layout/CircleAccentTimeline"/>
    <dgm:cxn modelId="{C0B9D5B3-4E4F-4886-977C-5349CFBA3CE6}" type="presParOf" srcId="{BEAC04DA-D3C1-4BF4-BDB8-289DB2D35538}" destId="{3DC8F383-B7A9-4404-A651-9D65C82A4920}" srcOrd="2" destOrd="0" presId="urn:microsoft.com/office/officeart/2008/layout/CircleAccentTimeline"/>
    <dgm:cxn modelId="{91A08580-E092-443A-AFD6-9897DDD3CD8A}" type="presParOf" srcId="{BAE74193-5B6B-4A65-881A-4326C23E316A}" destId="{3A2BE29F-34A4-4E26-BD4B-EDCA555FF485}" srcOrd="5" destOrd="0" presId="urn:microsoft.com/office/officeart/2008/layout/CircleAccentTimeline"/>
    <dgm:cxn modelId="{A9F39EBE-EC73-473C-8FD0-36559EA950C0}" type="presParOf" srcId="{BAE74193-5B6B-4A65-881A-4326C23E316A}" destId="{39EBC726-0628-4D46-92D1-8EE44E55D197}" srcOrd="6" destOrd="0" presId="urn:microsoft.com/office/officeart/2008/layout/CircleAccentTimeline"/>
    <dgm:cxn modelId="{E87C3A84-A033-4DAA-B9B4-4B69FBFC3E82}" type="presParOf" srcId="{BAE74193-5B6B-4A65-881A-4326C23E316A}" destId="{BF5B9D9D-09BE-4C90-AA42-B1B59187939B}" srcOrd="7" destOrd="0" presId="urn:microsoft.com/office/officeart/2008/layout/CircleAccentTimeline"/>
    <dgm:cxn modelId="{ED6A5786-A541-4909-AAEC-642AB28FD37E}" type="presParOf" srcId="{BAE74193-5B6B-4A65-881A-4326C23E316A}" destId="{2B435EBE-4341-4746-AF64-7DBE5EE3ECCB}" srcOrd="8" destOrd="0" presId="urn:microsoft.com/office/officeart/2008/layout/CircleAccentTimeline"/>
    <dgm:cxn modelId="{A6B0F8B6-C44E-4550-823F-825EA4EAA1A2}" type="presParOf" srcId="{2B435EBE-4341-4746-AF64-7DBE5EE3ECCB}" destId="{DE5419BE-4430-4603-80CF-6CBD24EE8571}" srcOrd="0" destOrd="0" presId="urn:microsoft.com/office/officeart/2008/layout/CircleAccentTimeline"/>
    <dgm:cxn modelId="{584992C9-FB4F-4A5D-AB0F-125C965DC51F}" type="presParOf" srcId="{2B435EBE-4341-4746-AF64-7DBE5EE3ECCB}" destId="{5F813191-01AF-440E-8DBE-936880F9EDD1}" srcOrd="1" destOrd="0" presId="urn:microsoft.com/office/officeart/2008/layout/CircleAccentTimeline"/>
    <dgm:cxn modelId="{30FA3F0C-CB68-4754-9E00-D5086BC7E172}" type="presParOf" srcId="{2B435EBE-4341-4746-AF64-7DBE5EE3ECCB}" destId="{4AA7BD29-70C3-4450-88FE-EB9F1DB5EFE7}" srcOrd="2" destOrd="0" presId="urn:microsoft.com/office/officeart/2008/layout/CircleAccentTimeline"/>
    <dgm:cxn modelId="{646C64E0-DEB5-4070-B905-00826FBAE21C}" type="presParOf" srcId="{BAE74193-5B6B-4A65-881A-4326C23E316A}" destId="{2FD958E4-E3CF-4664-B61F-A08A59006F29}" srcOrd="9" destOrd="0" presId="urn:microsoft.com/office/officeart/2008/layout/CircleAccentTimeline"/>
    <dgm:cxn modelId="{676E5943-31D4-4186-B46A-37007182FC45}" type="presParOf" srcId="{BAE74193-5B6B-4A65-881A-4326C23E316A}" destId="{BD7EE675-85B3-42C9-AEC0-223BF55984DB}" srcOrd="10" destOrd="0" presId="urn:microsoft.com/office/officeart/2008/layout/CircleAccentTimeline"/>
    <dgm:cxn modelId="{EF1743FA-EDB2-407B-90FF-9FF9427C58C1}" type="presParOf" srcId="{BAE74193-5B6B-4A65-881A-4326C23E316A}" destId="{5D0CB3B5-1E9B-468D-881A-94773644A2BE}" srcOrd="11" destOrd="0" presId="urn:microsoft.com/office/officeart/2008/layout/CircleAccentTimeline"/>
    <dgm:cxn modelId="{BBCD571A-EB50-4F2C-89BA-D6D3C8606BD8}" type="presParOf" srcId="{5D0CB3B5-1E9B-468D-881A-94773644A2BE}" destId="{983D9E30-B7B5-4501-8BEB-CA37A734CAC6}" srcOrd="0" destOrd="0" presId="urn:microsoft.com/office/officeart/2008/layout/CircleAccentTimeline"/>
    <dgm:cxn modelId="{A98DCECE-13C5-40CC-B625-4668443F5DC1}" type="presParOf" srcId="{5D0CB3B5-1E9B-468D-881A-94773644A2BE}" destId="{545AA9E9-3D9B-480A-8BD3-DC0D45F8E2FE}" srcOrd="1" destOrd="0" presId="urn:microsoft.com/office/officeart/2008/layout/CircleAccentTimeline"/>
    <dgm:cxn modelId="{BCFEDC63-840F-40EF-9F59-DD2ED7B7DD83}" type="presParOf" srcId="{5D0CB3B5-1E9B-468D-881A-94773644A2BE}" destId="{410AAD6A-C466-4865-A156-BF0DC45B0BE9}" srcOrd="2" destOrd="0" presId="urn:microsoft.com/office/officeart/2008/layout/CircleAccentTimeline"/>
    <dgm:cxn modelId="{C67D8C1F-997B-4D4B-B353-436DD4498511}" type="presParOf" srcId="{BAE74193-5B6B-4A65-881A-4326C23E316A}" destId="{865CCF40-63D2-4FCF-8EDA-E47668A73D74}" srcOrd="12" destOrd="0" presId="urn:microsoft.com/office/officeart/2008/layout/CircleAccentTimeline"/>
    <dgm:cxn modelId="{C57F9070-ADB4-4F17-A600-BF53BE4744C4}" type="presParOf" srcId="{BAE74193-5B6B-4A65-881A-4326C23E316A}" destId="{D3351E7B-D331-4683-8DC7-FD1715A4298D}" srcOrd="13" destOrd="0" presId="urn:microsoft.com/office/officeart/2008/layout/CircleAccentTimeline"/>
    <dgm:cxn modelId="{4A5C4ED7-7BB0-4924-B605-42D584DC3415}" type="presParOf" srcId="{BAE74193-5B6B-4A65-881A-4326C23E316A}" destId="{41F91A4E-D8DE-4F47-B219-E7B26F1FADB0}" srcOrd="14" destOrd="0" presId="urn:microsoft.com/office/officeart/2008/layout/CircleAccentTimeline"/>
    <dgm:cxn modelId="{14BFE630-73D9-4986-83E7-AD0254BE030E}" type="presParOf" srcId="{BAE74193-5B6B-4A65-881A-4326C23E316A}" destId="{34FAC502-F5C0-445B-8ED2-3B7EFE8B6E1D}" srcOrd="15" destOrd="0" presId="urn:microsoft.com/office/officeart/2008/layout/CircleAccentTimeline"/>
    <dgm:cxn modelId="{51B40FF0-8402-49F9-ACE4-E11AA878A1FF}" type="presParOf" srcId="{34FAC502-F5C0-445B-8ED2-3B7EFE8B6E1D}" destId="{8FB43B44-FFCD-40C6-9F43-7F159042E3EF}" srcOrd="0" destOrd="0" presId="urn:microsoft.com/office/officeart/2008/layout/CircleAccentTimeline"/>
    <dgm:cxn modelId="{F25901E1-79AD-4429-80C4-21B48B5216F2}" type="presParOf" srcId="{34FAC502-F5C0-445B-8ED2-3B7EFE8B6E1D}" destId="{B8ABA2FC-7391-4A4C-AF46-1F7B29ACCC67}" srcOrd="1" destOrd="0" presId="urn:microsoft.com/office/officeart/2008/layout/CircleAccentTimeline"/>
    <dgm:cxn modelId="{AE7B868F-F6D3-43A0-875B-DBFE3DF73543}" type="presParOf" srcId="{34FAC502-F5C0-445B-8ED2-3B7EFE8B6E1D}" destId="{EA709FB5-B501-4EA8-A707-21CFEAA7C694}" srcOrd="2" destOrd="0" presId="urn:microsoft.com/office/officeart/2008/layout/CircleAccentTimeline"/>
    <dgm:cxn modelId="{778A3EF8-B677-41D0-B3A4-6FD91BDA63C2}" type="presParOf" srcId="{BAE74193-5B6B-4A65-881A-4326C23E316A}" destId="{568CF8E0-FDF5-45A7-A89B-9392A89DDC4F}" srcOrd="16" destOrd="0" presId="urn:microsoft.com/office/officeart/2008/layout/CircleAccentTimeline"/>
    <dgm:cxn modelId="{21766875-F5D8-4A98-99BB-9C084C273955}" type="presParOf" srcId="{BAE74193-5B6B-4A65-881A-4326C23E316A}" destId="{253B1A34-5375-4AB6-BA99-843B5A1EE250}" srcOrd="17" destOrd="0" presId="urn:microsoft.com/office/officeart/2008/layout/CircleAccentTimeline"/>
    <dgm:cxn modelId="{1DABDC73-8E9C-45A6-96CD-4872D66354FC}" type="presParOf" srcId="{BAE74193-5B6B-4A65-881A-4326C23E316A}" destId="{B869350C-A534-4DBA-8BFE-0F667DBC7CC2}" srcOrd="18" destOrd="0" presId="urn:microsoft.com/office/officeart/2008/layout/CircleAccentTimeline"/>
    <dgm:cxn modelId="{73DD3876-62FE-4163-AD57-17605FCDE295}" type="presParOf" srcId="{BAE74193-5B6B-4A65-881A-4326C23E316A}" destId="{0A2EFF57-610F-41F8-AF59-763EFFCAF335}" srcOrd="19" destOrd="0" presId="urn:microsoft.com/office/officeart/2008/layout/CircleAccentTimeline"/>
    <dgm:cxn modelId="{DCB07670-EEF5-47E4-A168-C94B5A05DFD5}" type="presParOf" srcId="{0A2EFF57-610F-41F8-AF59-763EFFCAF335}" destId="{A13E462C-074F-48B7-A84C-F7067ADC1B44}" srcOrd="0" destOrd="0" presId="urn:microsoft.com/office/officeart/2008/layout/CircleAccentTimeline"/>
    <dgm:cxn modelId="{4526B873-2FA1-4542-B118-D9DA27C99A2C}" type="presParOf" srcId="{0A2EFF57-610F-41F8-AF59-763EFFCAF335}" destId="{D25EC22E-629F-4F09-A806-D6D6273A7F0A}" srcOrd="1" destOrd="0" presId="urn:microsoft.com/office/officeart/2008/layout/CircleAccentTimeline"/>
    <dgm:cxn modelId="{B3CB6B56-A8F6-47C7-9226-28687D643F86}" type="presParOf" srcId="{0A2EFF57-610F-41F8-AF59-763EFFCAF335}" destId="{2B45CF4E-A613-4E11-8255-07B996956893}" srcOrd="2" destOrd="0" presId="urn:microsoft.com/office/officeart/2008/layout/CircleAccentTimeline"/>
    <dgm:cxn modelId="{11CC3B9B-EC61-41A1-A695-17C4ADBF3AA4}" type="presParOf" srcId="{BAE74193-5B6B-4A65-881A-4326C23E316A}" destId="{1C871782-85AE-4F60-A274-E6DACA3C9A83}" srcOrd="20" destOrd="0" presId="urn:microsoft.com/office/officeart/2008/layout/CircleAccentTimeline"/>
    <dgm:cxn modelId="{6AAC7F90-BFD2-470F-9D1F-DFEAF692F5BD}" type="presParOf" srcId="{BAE74193-5B6B-4A65-881A-4326C23E316A}" destId="{F89AE65F-B132-4622-8ABD-4984F9B9DA6F}" srcOrd="21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DE162F-401B-47DD-896D-3F0869E3B55A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E77C0A5-D2DB-4572-B778-0DB06137B19F}">
      <dgm:prSet phldrT="[Text]"/>
      <dgm:spPr/>
      <dgm:t>
        <a:bodyPr/>
        <a:lstStyle/>
        <a:p>
          <a:r>
            <a:rPr lang="en-GB" dirty="0"/>
            <a:t>Peer Support</a:t>
          </a:r>
        </a:p>
        <a:p>
          <a:r>
            <a:rPr lang="en-GB" dirty="0"/>
            <a:t>Supportive conversations</a:t>
          </a:r>
        </a:p>
      </dgm:t>
    </dgm:pt>
    <dgm:pt modelId="{D5BE06FA-DDDB-4915-9F22-82D4D90E6FA1}" type="parTrans" cxnId="{2EED1ADA-3B52-4AA3-8EEA-D9AF6B2397B3}">
      <dgm:prSet/>
      <dgm:spPr/>
      <dgm:t>
        <a:bodyPr/>
        <a:lstStyle/>
        <a:p>
          <a:endParaRPr lang="en-GB"/>
        </a:p>
      </dgm:t>
    </dgm:pt>
    <dgm:pt modelId="{D36DC24A-6CD0-447E-9882-5A202B09CFCF}" type="sibTrans" cxnId="{2EED1ADA-3B52-4AA3-8EEA-D9AF6B2397B3}">
      <dgm:prSet/>
      <dgm:spPr/>
      <dgm:t>
        <a:bodyPr/>
        <a:lstStyle/>
        <a:p>
          <a:endParaRPr lang="en-GB"/>
        </a:p>
      </dgm:t>
    </dgm:pt>
    <dgm:pt modelId="{37578FBB-7809-4090-B417-F614F442C201}">
      <dgm:prSet phldrT="[Text]"/>
      <dgm:spPr/>
      <dgm:t>
        <a:bodyPr/>
        <a:lstStyle/>
        <a:p>
          <a:r>
            <a:rPr lang="en-GB" dirty="0"/>
            <a:t>RCS</a:t>
          </a:r>
        </a:p>
        <a:p>
          <a:r>
            <a:rPr lang="en-GB" dirty="0"/>
            <a:t>Formalised reflection upon practice</a:t>
          </a:r>
        </a:p>
      </dgm:t>
    </dgm:pt>
    <dgm:pt modelId="{23626511-DA59-4A44-9E22-1DFB0720E877}" type="parTrans" cxnId="{651F4A6C-E80B-4ADE-9D63-E7C26344ADFC}">
      <dgm:prSet/>
      <dgm:spPr/>
      <dgm:t>
        <a:bodyPr/>
        <a:lstStyle/>
        <a:p>
          <a:endParaRPr lang="en-GB"/>
        </a:p>
      </dgm:t>
    </dgm:pt>
    <dgm:pt modelId="{F47CE494-A408-44F0-ACFD-2D2F6A04A89D}" type="sibTrans" cxnId="{651F4A6C-E80B-4ADE-9D63-E7C26344ADFC}">
      <dgm:prSet/>
      <dgm:spPr/>
      <dgm:t>
        <a:bodyPr/>
        <a:lstStyle/>
        <a:p>
          <a:endParaRPr lang="en-GB"/>
        </a:p>
      </dgm:t>
    </dgm:pt>
    <dgm:pt modelId="{F10C8844-AA31-452F-801E-6E969E0A7B78}" type="pres">
      <dgm:prSet presAssocID="{E7DE162F-401B-47DD-896D-3F0869E3B55A}" presName="compositeShape" presStyleCnt="0">
        <dgm:presLayoutVars>
          <dgm:chMax val="2"/>
          <dgm:dir/>
          <dgm:resizeHandles val="exact"/>
        </dgm:presLayoutVars>
      </dgm:prSet>
      <dgm:spPr/>
    </dgm:pt>
    <dgm:pt modelId="{79565861-D87D-4FB4-B74D-BA3E86D2B594}" type="pres">
      <dgm:prSet presAssocID="{E7DE162F-401B-47DD-896D-3F0869E3B55A}" presName="ribbon" presStyleLbl="node1" presStyleIdx="0" presStyleCnt="1"/>
      <dgm:spPr>
        <a:solidFill>
          <a:schemeClr val="accent3"/>
        </a:solidFill>
      </dgm:spPr>
    </dgm:pt>
    <dgm:pt modelId="{E5DFFDBD-2E0B-472B-9514-18FE186CAE6D}" type="pres">
      <dgm:prSet presAssocID="{E7DE162F-401B-47DD-896D-3F0869E3B55A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F32245BD-B114-4FED-A6E8-B2E3B874B6BE}" type="pres">
      <dgm:prSet presAssocID="{E7DE162F-401B-47DD-896D-3F0869E3B55A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0072B2D-6BAA-49BA-B75C-04B46079AB99}" type="presOf" srcId="{37578FBB-7809-4090-B417-F614F442C201}" destId="{F32245BD-B114-4FED-A6E8-B2E3B874B6BE}" srcOrd="0" destOrd="0" presId="urn:microsoft.com/office/officeart/2005/8/layout/arrow6"/>
    <dgm:cxn modelId="{651F4A6C-E80B-4ADE-9D63-E7C26344ADFC}" srcId="{E7DE162F-401B-47DD-896D-3F0869E3B55A}" destId="{37578FBB-7809-4090-B417-F614F442C201}" srcOrd="1" destOrd="0" parTransId="{23626511-DA59-4A44-9E22-1DFB0720E877}" sibTransId="{F47CE494-A408-44F0-ACFD-2D2F6A04A89D}"/>
    <dgm:cxn modelId="{85D9528D-275E-496B-A24C-44EFEF59D2BF}" type="presOf" srcId="{E7DE162F-401B-47DD-896D-3F0869E3B55A}" destId="{F10C8844-AA31-452F-801E-6E969E0A7B78}" srcOrd="0" destOrd="0" presId="urn:microsoft.com/office/officeart/2005/8/layout/arrow6"/>
    <dgm:cxn modelId="{BF8185AE-02ED-4B26-8FAA-0937379242D3}" type="presOf" srcId="{7E77C0A5-D2DB-4572-B778-0DB06137B19F}" destId="{E5DFFDBD-2E0B-472B-9514-18FE186CAE6D}" srcOrd="0" destOrd="0" presId="urn:microsoft.com/office/officeart/2005/8/layout/arrow6"/>
    <dgm:cxn modelId="{2EED1ADA-3B52-4AA3-8EEA-D9AF6B2397B3}" srcId="{E7DE162F-401B-47DD-896D-3F0869E3B55A}" destId="{7E77C0A5-D2DB-4572-B778-0DB06137B19F}" srcOrd="0" destOrd="0" parTransId="{D5BE06FA-DDDB-4915-9F22-82D4D90E6FA1}" sibTransId="{D36DC24A-6CD0-447E-9882-5A202B09CFCF}"/>
    <dgm:cxn modelId="{7C9292D0-10C3-48D3-AAE3-4FB773DA2A56}" type="presParOf" srcId="{F10C8844-AA31-452F-801E-6E969E0A7B78}" destId="{79565861-D87D-4FB4-B74D-BA3E86D2B594}" srcOrd="0" destOrd="0" presId="urn:microsoft.com/office/officeart/2005/8/layout/arrow6"/>
    <dgm:cxn modelId="{1F2EEDCB-3E0B-4583-889C-A4B4DE3BBE9E}" type="presParOf" srcId="{F10C8844-AA31-452F-801E-6E969E0A7B78}" destId="{E5DFFDBD-2E0B-472B-9514-18FE186CAE6D}" srcOrd="1" destOrd="0" presId="urn:microsoft.com/office/officeart/2005/8/layout/arrow6"/>
    <dgm:cxn modelId="{1DBA5FEF-0FF6-4037-AC57-763B2AFC58A2}" type="presParOf" srcId="{F10C8844-AA31-452F-801E-6E969E0A7B78}" destId="{F32245BD-B114-4FED-A6E8-B2E3B874B6BE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D95B84-FDD0-4E48-A208-83646CD60DED}">
      <dsp:nvSpPr>
        <dsp:cNvPr id="0" name=""/>
        <dsp:cNvSpPr/>
      </dsp:nvSpPr>
      <dsp:spPr>
        <a:xfrm>
          <a:off x="1666949" y="1734396"/>
          <a:ext cx="1438646" cy="1438646"/>
        </a:xfrm>
        <a:prstGeom prst="donut">
          <a:avLst>
            <a:gd name="adj" fmla="val 20000"/>
          </a:avLst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6523E1-1176-4150-A672-4C2315B10F07}">
      <dsp:nvSpPr>
        <dsp:cNvPr id="0" name=""/>
        <dsp:cNvSpPr/>
      </dsp:nvSpPr>
      <dsp:spPr>
        <a:xfrm rot="17700000">
          <a:off x="2173863" y="561605"/>
          <a:ext cx="1788397" cy="8618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PINC UK Survey</a:t>
          </a:r>
        </a:p>
      </dsp:txBody>
      <dsp:txXfrm>
        <a:off x="2173863" y="561605"/>
        <a:ext cx="1788397" cy="861869"/>
      </dsp:txXfrm>
    </dsp:sp>
    <dsp:sp modelId="{A0DBF40A-A98F-462C-97A0-A4B8277209C1}">
      <dsp:nvSpPr>
        <dsp:cNvPr id="0" name=""/>
        <dsp:cNvSpPr/>
      </dsp:nvSpPr>
      <dsp:spPr>
        <a:xfrm>
          <a:off x="3213959" y="2080345"/>
          <a:ext cx="746748" cy="74674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D20792-6FC2-46FB-B9D6-E60BCD5A7DEB}">
      <dsp:nvSpPr>
        <dsp:cNvPr id="0" name=""/>
        <dsp:cNvSpPr/>
      </dsp:nvSpPr>
      <dsp:spPr>
        <a:xfrm rot="17700000">
          <a:off x="2329538" y="3119701"/>
          <a:ext cx="1547048" cy="745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5720" bIns="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FEB 24 COP survey</a:t>
          </a:r>
        </a:p>
      </dsp:txBody>
      <dsp:txXfrm>
        <a:off x="2329538" y="3119701"/>
        <a:ext cx="1547048" cy="745928"/>
      </dsp:txXfrm>
    </dsp:sp>
    <dsp:sp modelId="{3DC8F383-B7A9-4404-A651-9D65C82A4920}">
      <dsp:nvSpPr>
        <dsp:cNvPr id="0" name=""/>
        <dsp:cNvSpPr/>
      </dsp:nvSpPr>
      <dsp:spPr>
        <a:xfrm rot="17700000">
          <a:off x="3298082" y="1041809"/>
          <a:ext cx="1547048" cy="745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419BE-4430-4603-80CF-6CBD24EE8571}">
      <dsp:nvSpPr>
        <dsp:cNvPr id="0" name=""/>
        <dsp:cNvSpPr/>
      </dsp:nvSpPr>
      <dsp:spPr>
        <a:xfrm>
          <a:off x="4068957" y="2080345"/>
          <a:ext cx="746748" cy="746748"/>
        </a:xfrm>
        <a:prstGeom prst="ellipse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813191-01AF-440E-8DBE-936880F9EDD1}">
      <dsp:nvSpPr>
        <dsp:cNvPr id="0" name=""/>
        <dsp:cNvSpPr/>
      </dsp:nvSpPr>
      <dsp:spPr>
        <a:xfrm rot="17700000">
          <a:off x="3184536" y="3119701"/>
          <a:ext cx="1547048" cy="745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5720" bIns="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APRIL 24 COP discussion</a:t>
          </a:r>
        </a:p>
      </dsp:txBody>
      <dsp:txXfrm>
        <a:off x="3184536" y="3119701"/>
        <a:ext cx="1547048" cy="745928"/>
      </dsp:txXfrm>
    </dsp:sp>
    <dsp:sp modelId="{4AA7BD29-70C3-4450-88FE-EB9F1DB5EFE7}">
      <dsp:nvSpPr>
        <dsp:cNvPr id="0" name=""/>
        <dsp:cNvSpPr/>
      </dsp:nvSpPr>
      <dsp:spPr>
        <a:xfrm rot="17700000">
          <a:off x="4153079" y="1041809"/>
          <a:ext cx="1547048" cy="745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3D9E30-B7B5-4501-8BEB-CA37A734CAC6}">
      <dsp:nvSpPr>
        <dsp:cNvPr id="0" name=""/>
        <dsp:cNvSpPr/>
      </dsp:nvSpPr>
      <dsp:spPr>
        <a:xfrm>
          <a:off x="4924070" y="1734396"/>
          <a:ext cx="1438646" cy="1438646"/>
        </a:xfrm>
        <a:prstGeom prst="donut">
          <a:avLst>
            <a:gd name="adj" fmla="val 20000"/>
          </a:avLst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5AA9E9-3D9B-480A-8BD3-DC0D45F8E2FE}">
      <dsp:nvSpPr>
        <dsp:cNvPr id="0" name=""/>
        <dsp:cNvSpPr/>
      </dsp:nvSpPr>
      <dsp:spPr>
        <a:xfrm rot="17700000">
          <a:off x="5430984" y="561605"/>
          <a:ext cx="1788397" cy="8618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May- July COP stakeholder group drafting</a:t>
          </a:r>
        </a:p>
      </dsp:txBody>
      <dsp:txXfrm>
        <a:off x="5430984" y="561605"/>
        <a:ext cx="1788397" cy="861869"/>
      </dsp:txXfrm>
    </dsp:sp>
    <dsp:sp modelId="{8FB43B44-FFCD-40C6-9F43-7F159042E3EF}">
      <dsp:nvSpPr>
        <dsp:cNvPr id="0" name=""/>
        <dsp:cNvSpPr/>
      </dsp:nvSpPr>
      <dsp:spPr>
        <a:xfrm>
          <a:off x="6471080" y="2080345"/>
          <a:ext cx="746748" cy="746748"/>
        </a:xfrm>
        <a:prstGeom prst="ellipse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ABA2FC-7391-4A4C-AF46-1F7B29ACCC67}">
      <dsp:nvSpPr>
        <dsp:cNvPr id="0" name=""/>
        <dsp:cNvSpPr/>
      </dsp:nvSpPr>
      <dsp:spPr>
        <a:xfrm rot="17700000">
          <a:off x="5586659" y="3119701"/>
          <a:ext cx="1547048" cy="745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5720" bIns="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July- AUG consultation</a:t>
          </a:r>
        </a:p>
      </dsp:txBody>
      <dsp:txXfrm>
        <a:off x="5586659" y="3119701"/>
        <a:ext cx="1547048" cy="745928"/>
      </dsp:txXfrm>
    </dsp:sp>
    <dsp:sp modelId="{EA709FB5-B501-4EA8-A707-21CFEAA7C694}">
      <dsp:nvSpPr>
        <dsp:cNvPr id="0" name=""/>
        <dsp:cNvSpPr/>
      </dsp:nvSpPr>
      <dsp:spPr>
        <a:xfrm rot="17700000">
          <a:off x="6555203" y="1041809"/>
          <a:ext cx="1547048" cy="745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E462C-074F-48B7-A84C-F7067ADC1B44}">
      <dsp:nvSpPr>
        <dsp:cNvPr id="0" name=""/>
        <dsp:cNvSpPr/>
      </dsp:nvSpPr>
      <dsp:spPr>
        <a:xfrm>
          <a:off x="7326078" y="2080345"/>
          <a:ext cx="746748" cy="746748"/>
        </a:xfrm>
        <a:prstGeom prst="ellipse">
          <a:avLst/>
        </a:prstGeom>
        <a:solidFill>
          <a:srgbClr val="11AEC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5EC22E-629F-4F09-A806-D6D6273A7F0A}">
      <dsp:nvSpPr>
        <dsp:cNvPr id="0" name=""/>
        <dsp:cNvSpPr/>
      </dsp:nvSpPr>
      <dsp:spPr>
        <a:xfrm rot="17700000">
          <a:off x="6441656" y="3119701"/>
          <a:ext cx="1547048" cy="745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5720" bIns="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SEPT 24 endorsement</a:t>
          </a:r>
        </a:p>
      </dsp:txBody>
      <dsp:txXfrm>
        <a:off x="6441656" y="3119701"/>
        <a:ext cx="1547048" cy="745928"/>
      </dsp:txXfrm>
    </dsp:sp>
    <dsp:sp modelId="{2B45CF4E-A613-4E11-8255-07B996956893}">
      <dsp:nvSpPr>
        <dsp:cNvPr id="0" name=""/>
        <dsp:cNvSpPr/>
      </dsp:nvSpPr>
      <dsp:spPr>
        <a:xfrm rot="17700000">
          <a:off x="7410200" y="1041809"/>
          <a:ext cx="1547048" cy="745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65861-D87D-4FB4-B74D-BA3E86D2B594}">
      <dsp:nvSpPr>
        <dsp:cNvPr id="0" name=""/>
        <dsp:cNvSpPr/>
      </dsp:nvSpPr>
      <dsp:spPr>
        <a:xfrm>
          <a:off x="0" y="72549"/>
          <a:ext cx="10515600" cy="4206240"/>
        </a:xfrm>
        <a:prstGeom prst="leftRightRibbon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DFFDBD-2E0B-472B-9514-18FE186CAE6D}">
      <dsp:nvSpPr>
        <dsp:cNvPr id="0" name=""/>
        <dsp:cNvSpPr/>
      </dsp:nvSpPr>
      <dsp:spPr>
        <a:xfrm>
          <a:off x="1261872" y="808640"/>
          <a:ext cx="3470148" cy="206105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0904" rIns="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Peer Support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Supportive conversations</a:t>
          </a:r>
        </a:p>
      </dsp:txBody>
      <dsp:txXfrm>
        <a:off x="1261872" y="808640"/>
        <a:ext cx="3470148" cy="2061057"/>
      </dsp:txXfrm>
    </dsp:sp>
    <dsp:sp modelId="{F32245BD-B114-4FED-A6E8-B2E3B874B6BE}">
      <dsp:nvSpPr>
        <dsp:cNvPr id="0" name=""/>
        <dsp:cNvSpPr/>
      </dsp:nvSpPr>
      <dsp:spPr>
        <a:xfrm>
          <a:off x="5257800" y="1481639"/>
          <a:ext cx="4101084" cy="206105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0904" rIns="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RCS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Formalised reflection upon practice</a:t>
          </a:r>
        </a:p>
      </dsp:txBody>
      <dsp:txXfrm>
        <a:off x="5257800" y="1481639"/>
        <a:ext cx="4101084" cy="20610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46527B0-0B24-4087-B225-DB4F5C738F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2798E0-F322-4236-8531-A1882BFE40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AEE582A-D70A-4712-A2E4-8B9542953951}" type="datetime1">
              <a:rPr lang="en-GB" smtClean="0"/>
              <a:t>05/12/2024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E5881F-2FD0-41BC-8E76-C691E59E14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CA62C5-8A29-4592-9E3E-4C457F263C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4E85F6F-0FAD-4AD4-850C-7E4CD14D7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274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48BAE1F-2A3E-4B16-80F8-278959180D42}" type="datetime1">
              <a:rPr lang="en-GB" noProof="0" smtClean="0"/>
              <a:t>05/12/2024</a:t>
            </a:fld>
            <a:endParaRPr lang="en-GB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E60DC36-8EFA-4378-9855-E019C55AC47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074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579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124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681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230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801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DD02D0-D2C8-4FC8-81B2-9A2721C42614}" type="datetime1">
              <a:rPr lang="en-GB" noProof="0" smtClean="0"/>
              <a:t>05/12/2024</a:t>
            </a:fld>
            <a:endParaRPr lang="en-GB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A02179-5326-473E-AA98-2ABA5AC32EA4}" type="datetime1">
              <a:rPr lang="en-GB" noProof="0" smtClean="0"/>
              <a:t>05/12/2024</a:t>
            </a:fld>
            <a:endParaRPr lang="en-GB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4D4770-22FF-4FBD-A847-3729E4B4F20C}" type="datetime1">
              <a:rPr lang="en-GB" noProof="0" smtClean="0"/>
              <a:t>05/12/2024</a:t>
            </a:fld>
            <a:endParaRPr lang="en-GB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74680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0DD5949-724A-457F-9071-62DBDC5A6936}" type="datetime1">
              <a:rPr lang="en-GB" noProof="0" smtClean="0"/>
              <a:t>05/12/2024</a:t>
            </a:fld>
            <a:endParaRPr lang="en-GB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892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F4D177-4669-4F6B-B039-5C60F04A3CB9}" type="datetime1">
              <a:rPr lang="en-GB" noProof="0" smtClean="0"/>
              <a:t>05/12/2024</a:t>
            </a:fld>
            <a:endParaRPr lang="en-GB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0D1440-409F-4435-AC05-488A68747824}" type="datetime1">
              <a:rPr lang="en-GB" noProof="0" smtClean="0"/>
              <a:t>05/12/2024</a:t>
            </a:fld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846CAB0-7073-440B-95BC-975676187D91}" type="datetime1">
              <a:rPr lang="en-GB" noProof="0" smtClean="0"/>
              <a:t>05/12/2024</a:t>
            </a:fld>
            <a:endParaRPr lang="en-GB" noProof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03D72C7-8C80-451C-98FA-C5BDBD060ED9}" type="datetime1">
              <a:rPr lang="en-GB" noProof="0" smtClean="0"/>
              <a:t>05/12/2024</a:t>
            </a:fld>
            <a:endParaRPr lang="en-GB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91EEA3-59B9-4F51-885F-7E8B6CB66D83}" type="datetime1">
              <a:rPr lang="en-GB" noProof="0" smtClean="0"/>
              <a:t>05/12/2024</a:t>
            </a:fld>
            <a:endParaRPr lang="en-GB" noProof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83C952-2417-4F5C-84CD-A6BA5362D781}" type="datetime1">
              <a:rPr lang="en-GB" noProof="0" smtClean="0"/>
              <a:t>05/12/2024</a:t>
            </a:fld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72C9081-3854-4E92-BB0B-4F96F8CAED11}" type="datetime1">
              <a:rPr lang="en-GB" noProof="0" smtClean="0"/>
              <a:t>05/12/2024</a:t>
            </a:fld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8ABF61A-FF13-48A8-8796-5ECEE8EE3A2F}" type="datetime1">
              <a:rPr lang="en-GB" noProof="0" smtClean="0"/>
              <a:t>05/12/2024</a:t>
            </a:fld>
            <a:endParaRPr lang="en-GB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GB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6FEDF93-2BFD-41CA-ABC7-B039102F3792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6191" y="1274578"/>
            <a:ext cx="9144000" cy="3046988"/>
          </a:xfrm>
        </p:spPr>
        <p:txBody>
          <a:bodyPr lIns="0" tIns="0" rIns="0" bIns="0" rtlCol="0" anchor="t">
            <a:spAutoFit/>
          </a:bodyPr>
          <a:lstStyle/>
          <a:p>
            <a:pPr rtl="0"/>
            <a:r>
              <a:rPr lang="en-GB" b="1" dirty="0">
                <a:solidFill>
                  <a:schemeClr val="bg1"/>
                </a:solidFill>
              </a:rPr>
              <a:t>Guidelines for Implementation of PNAs in Critical Care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sz="4000" dirty="0">
                <a:solidFill>
                  <a:schemeClr val="accent4"/>
                </a:solidFill>
              </a:rPr>
              <a:t>Development and implications</a:t>
            </a:r>
            <a:endParaRPr lang="en-GB" dirty="0">
              <a:solidFill>
                <a:schemeClr val="accent4"/>
              </a:solidFill>
            </a:endParaRPr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id="{1C59176D-59A8-4C02-B448-EE01232FB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63671" y="361486"/>
            <a:ext cx="2607364" cy="2607364"/>
          </a:xfrm>
          <a:prstGeom prst="diamond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dirty="0"/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A50B1817-3C7F-41BC-8557-7A00C928E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50514" y="0"/>
            <a:ext cx="3541486" cy="3541486"/>
          </a:xfrm>
          <a:prstGeom prst="diamond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B0CEAA-97E6-3DDE-2C43-A85F14DC60FA}"/>
              </a:ext>
            </a:extLst>
          </p:cNvPr>
          <p:cNvSpPr txBox="1"/>
          <p:nvPr/>
        </p:nvSpPr>
        <p:spPr>
          <a:xfrm>
            <a:off x="4318631" y="5508467"/>
            <a:ext cx="61026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accent4"/>
                </a:solidFill>
              </a:rPr>
              <a:t>Dr Julie Highfield</a:t>
            </a:r>
          </a:p>
          <a:p>
            <a:r>
              <a:rPr lang="en-GB" dirty="0">
                <a:solidFill>
                  <a:schemeClr val="accent4"/>
                </a:solidFill>
              </a:rPr>
              <a:t>Consultant Clinical Psychologist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7849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82645-D795-F73A-A541-3ABE3056C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elements of document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9E456F-33AB-BD7E-B387-CDB483E31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3364" y="1947558"/>
            <a:ext cx="6315075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94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497506-57AE-1661-9813-9334B6FE5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0201" y="643467"/>
            <a:ext cx="7631598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884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4B8410A-DBB0-6BAB-6962-B8288362CD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637922"/>
              </p:ext>
            </p:extLst>
          </p:nvPr>
        </p:nvGraphicFramePr>
        <p:xfrm>
          <a:off x="647369" y="102254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8699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166BC32C-2E11-43D3-963B-9766918E0FE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pPr rtl="0"/>
            <a:r>
              <a:rPr lang="en-gb"/>
              <a:t>Project analysis slide 6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11633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en-GB" sz="28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Implications </a:t>
            </a:r>
          </a:p>
          <a:p>
            <a:pPr algn="ctr" rtl="0"/>
            <a:r>
              <a:rPr lang="en-GB" sz="28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for Practice</a:t>
            </a:r>
            <a:br>
              <a:rPr lang="en-GB" sz="2800" noProof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sz="28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ircle: Hollow 2">
            <a:extLst>
              <a:ext uri="{FF2B5EF4-FFF2-40B4-BE49-F238E27FC236}">
                <a16:creationId xmlns:a16="http://schemas.microsoft.com/office/drawing/2014/main" id="{8DC8DEBA-4D8D-4704-A04E-32A1E0BF41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36828" y="2296212"/>
            <a:ext cx="1593858" cy="1593858"/>
          </a:xfrm>
          <a:prstGeom prst="donut">
            <a:avLst>
              <a:gd name="adj" fmla="val 12255"/>
            </a:avLst>
          </a:prstGeom>
          <a:solidFill>
            <a:schemeClr val="accent3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1">
              <a:solidFill>
                <a:schemeClr val="tx1"/>
              </a:solidFill>
            </a:endParaRPr>
          </a:p>
        </p:txBody>
      </p:sp>
      <p:sp>
        <p:nvSpPr>
          <p:cNvPr id="22" name="Circle: Hollow 21">
            <a:extLst>
              <a:ext uri="{FF2B5EF4-FFF2-40B4-BE49-F238E27FC236}">
                <a16:creationId xmlns:a16="http://schemas.microsoft.com/office/drawing/2014/main" id="{769CE3F0-8651-4FF1-8CAF-1E986C383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46623" y="2296212"/>
            <a:ext cx="1593858" cy="1593858"/>
          </a:xfrm>
          <a:prstGeom prst="donut">
            <a:avLst>
              <a:gd name="adj" fmla="val 12255"/>
            </a:avLst>
          </a:prstGeom>
          <a:solidFill>
            <a:schemeClr val="accent4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1">
              <a:solidFill>
                <a:schemeClr val="tx1"/>
              </a:solidFill>
            </a:endParaRPr>
          </a:p>
        </p:txBody>
      </p:sp>
      <p:sp>
        <p:nvSpPr>
          <p:cNvPr id="23" name="Circle: Hollow 22">
            <a:extLst>
              <a:ext uri="{FF2B5EF4-FFF2-40B4-BE49-F238E27FC236}">
                <a16:creationId xmlns:a16="http://schemas.microsoft.com/office/drawing/2014/main" id="{59423939-1DC9-4306-AA5D-6C0111336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56419" y="2296212"/>
            <a:ext cx="1593858" cy="1593858"/>
          </a:xfrm>
          <a:prstGeom prst="donut">
            <a:avLst>
              <a:gd name="adj" fmla="val 12255"/>
            </a:avLst>
          </a:prstGeom>
          <a:solidFill>
            <a:schemeClr val="accent3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1">
              <a:solidFill>
                <a:schemeClr val="tx1"/>
              </a:solidFill>
            </a:endParaRPr>
          </a:p>
        </p:txBody>
      </p:sp>
      <p:sp>
        <p:nvSpPr>
          <p:cNvPr id="24" name="Circle: Hollow 23">
            <a:extLst>
              <a:ext uri="{FF2B5EF4-FFF2-40B4-BE49-F238E27FC236}">
                <a16:creationId xmlns:a16="http://schemas.microsoft.com/office/drawing/2014/main" id="{A838DD0B-E018-44D0-A4C0-13DF2FD02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41725" y="3501330"/>
            <a:ext cx="1593858" cy="1593858"/>
          </a:xfrm>
          <a:prstGeom prst="donut">
            <a:avLst>
              <a:gd name="adj" fmla="val 12255"/>
            </a:avLst>
          </a:prstGeom>
          <a:solidFill>
            <a:schemeClr val="accent4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1">
              <a:solidFill>
                <a:schemeClr val="tx1"/>
              </a:solidFill>
            </a:endParaRPr>
          </a:p>
        </p:txBody>
      </p:sp>
      <p:sp>
        <p:nvSpPr>
          <p:cNvPr id="25" name="Circle: Hollow 24">
            <a:extLst>
              <a:ext uri="{FF2B5EF4-FFF2-40B4-BE49-F238E27FC236}">
                <a16:creationId xmlns:a16="http://schemas.microsoft.com/office/drawing/2014/main" id="{B5265A05-9A0F-4DEC-9382-F51EEE742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651521" y="3501330"/>
            <a:ext cx="1593858" cy="1593858"/>
          </a:xfrm>
          <a:prstGeom prst="donut">
            <a:avLst>
              <a:gd name="adj" fmla="val 12255"/>
            </a:avLst>
          </a:prstGeom>
          <a:solidFill>
            <a:schemeClr val="accent3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GB" noProof="1">
              <a:solidFill>
                <a:schemeClr val="tx1"/>
              </a:solidFill>
            </a:endParaRPr>
          </a:p>
        </p:txBody>
      </p:sp>
      <p:sp>
        <p:nvSpPr>
          <p:cNvPr id="29" name="Circle: Hollow 28">
            <a:extLst>
              <a:ext uri="{FF2B5EF4-FFF2-40B4-BE49-F238E27FC236}">
                <a16:creationId xmlns:a16="http://schemas.microsoft.com/office/drawing/2014/main" id="{8770E695-5D11-488D-931B-4C4259EC2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061316" y="3501330"/>
            <a:ext cx="1593858" cy="1593858"/>
          </a:xfrm>
          <a:prstGeom prst="donut">
            <a:avLst>
              <a:gd name="adj" fmla="val 12255"/>
            </a:avLst>
          </a:prstGeom>
          <a:solidFill>
            <a:schemeClr val="accent4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1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6FB0785-0013-474B-B959-F2CC8F4C0C1E}"/>
              </a:ext>
            </a:extLst>
          </p:cNvPr>
          <p:cNvSpPr/>
          <p:nvPr/>
        </p:nvSpPr>
        <p:spPr>
          <a:xfrm>
            <a:off x="1292015" y="1357350"/>
            <a:ext cx="2428875" cy="46705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0">
              <a:lnSpc>
                <a:spcPts val="1900"/>
              </a:lnSpc>
            </a:pPr>
            <a:r>
              <a:rPr lang="en-GB" sz="1400" noProof="1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Focus on restorative clinical supervision.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13AB221-FD8D-4664-9B4C-AE1B1660ECAA}"/>
              </a:ext>
            </a:extLst>
          </p:cNvPr>
          <p:cNvSpPr/>
          <p:nvPr/>
        </p:nvSpPr>
        <p:spPr>
          <a:xfrm>
            <a:off x="4529115" y="1357350"/>
            <a:ext cx="2428875" cy="46705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1900"/>
              </a:lnSpc>
            </a:pPr>
            <a:r>
              <a:rPr lang="en-GB" sz="1400" noProof="1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Places to reflect on practice and offer emotional support.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3F5EDC0-C02E-4790-A681-CA7AB9133338}"/>
              </a:ext>
            </a:extLst>
          </p:cNvPr>
          <p:cNvSpPr/>
          <p:nvPr/>
        </p:nvSpPr>
        <p:spPr>
          <a:xfrm>
            <a:off x="7766215" y="1357350"/>
            <a:ext cx="2428875" cy="7107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>
              <a:lnSpc>
                <a:spcPts val="1900"/>
              </a:lnSpc>
            </a:pPr>
            <a:r>
              <a:rPr lang="en-GB" sz="1400" noProof="1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Being valued and integrated into practice. Proactive, not reactive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57F5370-BF8E-406B-BEAE-B1224615626A}"/>
              </a:ext>
            </a:extLst>
          </p:cNvPr>
          <p:cNvSpPr/>
          <p:nvPr/>
        </p:nvSpPr>
        <p:spPr>
          <a:xfrm>
            <a:off x="1996865" y="5332295"/>
            <a:ext cx="2428875" cy="46705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0">
              <a:lnSpc>
                <a:spcPts val="1900"/>
              </a:lnSpc>
            </a:pPr>
            <a:r>
              <a:rPr lang="en-GB" sz="1400" noProof="1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Not being pulled into mental health roles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8F5A313-1C6C-4AEE-8556-576074B1BF06}"/>
              </a:ext>
            </a:extLst>
          </p:cNvPr>
          <p:cNvSpPr/>
          <p:nvPr/>
        </p:nvSpPr>
        <p:spPr>
          <a:xfrm>
            <a:off x="5233965" y="5332295"/>
            <a:ext cx="2428875" cy="46705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1900"/>
              </a:lnSpc>
            </a:pPr>
            <a:r>
              <a:rPr lang="en-GB" sz="1400" noProof="1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Not running psychological debriefs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C310CC8-6624-4352-A642-89EF6FA7DCE6}"/>
              </a:ext>
            </a:extLst>
          </p:cNvPr>
          <p:cNvSpPr/>
          <p:nvPr/>
        </p:nvSpPr>
        <p:spPr>
          <a:xfrm>
            <a:off x="8471065" y="5332295"/>
            <a:ext cx="2428875" cy="7107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>
              <a:lnSpc>
                <a:spcPts val="1900"/>
              </a:lnSpc>
            </a:pPr>
            <a:r>
              <a:rPr lang="en-GB" sz="1400" noProof="1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Supporting the PNA with protected time, ongoing CPD and supervision.</a:t>
            </a:r>
          </a:p>
        </p:txBody>
      </p:sp>
      <p:grpSp>
        <p:nvGrpSpPr>
          <p:cNvPr id="41" name="Group 40" descr="Icon of human being and speech bubble. ">
            <a:extLst>
              <a:ext uri="{FF2B5EF4-FFF2-40B4-BE49-F238E27FC236}">
                <a16:creationId xmlns:a16="http://schemas.microsoft.com/office/drawing/2014/main" id="{F9B9D0B7-66BB-408F-A1CC-EA2209284AAD}"/>
              </a:ext>
            </a:extLst>
          </p:cNvPr>
          <p:cNvGrpSpPr/>
          <p:nvPr/>
        </p:nvGrpSpPr>
        <p:grpSpPr>
          <a:xfrm>
            <a:off x="4144646" y="2903628"/>
            <a:ext cx="378221" cy="380335"/>
            <a:chOff x="3171788" y="779462"/>
            <a:chExt cx="284163" cy="285751"/>
          </a:xfrm>
          <a:solidFill>
            <a:schemeClr val="accent3">
              <a:lumMod val="75000"/>
            </a:schemeClr>
          </a:solidFill>
        </p:grpSpPr>
        <p:sp>
          <p:nvSpPr>
            <p:cNvPr id="42" name="Freeform 2993">
              <a:extLst>
                <a:ext uri="{FF2B5EF4-FFF2-40B4-BE49-F238E27FC236}">
                  <a16:creationId xmlns:a16="http://schemas.microsoft.com/office/drawing/2014/main" id="{214A5167-4E01-4042-851A-88AFE72AE2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90851" y="779462"/>
              <a:ext cx="165100" cy="196850"/>
            </a:xfrm>
            <a:custGeom>
              <a:avLst/>
              <a:gdLst>
                <a:gd name="T0" fmla="*/ 291 w 416"/>
                <a:gd name="T1" fmla="*/ 221 h 493"/>
                <a:gd name="T2" fmla="*/ 339 w 416"/>
                <a:gd name="T3" fmla="*/ 173 h 493"/>
                <a:gd name="T4" fmla="*/ 242 w 416"/>
                <a:gd name="T5" fmla="*/ 221 h 493"/>
                <a:gd name="T6" fmla="*/ 195 w 416"/>
                <a:gd name="T7" fmla="*/ 173 h 493"/>
                <a:gd name="T8" fmla="*/ 242 w 416"/>
                <a:gd name="T9" fmla="*/ 221 h 493"/>
                <a:gd name="T10" fmla="*/ 99 w 416"/>
                <a:gd name="T11" fmla="*/ 221 h 493"/>
                <a:gd name="T12" fmla="*/ 147 w 416"/>
                <a:gd name="T13" fmla="*/ 173 h 493"/>
                <a:gd name="T14" fmla="*/ 208 w 416"/>
                <a:gd name="T15" fmla="*/ 0 h 493"/>
                <a:gd name="T16" fmla="*/ 166 w 416"/>
                <a:gd name="T17" fmla="*/ 3 h 493"/>
                <a:gd name="T18" fmla="*/ 127 w 416"/>
                <a:gd name="T19" fmla="*/ 15 h 493"/>
                <a:gd name="T20" fmla="*/ 92 w 416"/>
                <a:gd name="T21" fmla="*/ 33 h 493"/>
                <a:gd name="T22" fmla="*/ 61 w 416"/>
                <a:gd name="T23" fmla="*/ 57 h 493"/>
                <a:gd name="T24" fmla="*/ 35 w 416"/>
                <a:gd name="T25" fmla="*/ 85 h 493"/>
                <a:gd name="T26" fmla="*/ 16 w 416"/>
                <a:gd name="T27" fmla="*/ 117 h 493"/>
                <a:gd name="T28" fmla="*/ 4 w 416"/>
                <a:gd name="T29" fmla="*/ 153 h 493"/>
                <a:gd name="T30" fmla="*/ 0 w 416"/>
                <a:gd name="T31" fmla="*/ 192 h 493"/>
                <a:gd name="T32" fmla="*/ 0 w 416"/>
                <a:gd name="T33" fmla="*/ 194 h 493"/>
                <a:gd name="T34" fmla="*/ 26 w 416"/>
                <a:gd name="T35" fmla="*/ 204 h 493"/>
                <a:gd name="T36" fmla="*/ 47 w 416"/>
                <a:gd name="T37" fmla="*/ 220 h 493"/>
                <a:gd name="T38" fmla="*/ 64 w 416"/>
                <a:gd name="T39" fmla="*/ 238 h 493"/>
                <a:gd name="T40" fmla="*/ 72 w 416"/>
                <a:gd name="T41" fmla="*/ 260 h 493"/>
                <a:gd name="T42" fmla="*/ 76 w 416"/>
                <a:gd name="T43" fmla="*/ 277 h 493"/>
                <a:gd name="T44" fmla="*/ 76 w 416"/>
                <a:gd name="T45" fmla="*/ 293 h 493"/>
                <a:gd name="T46" fmla="*/ 73 w 416"/>
                <a:gd name="T47" fmla="*/ 311 h 493"/>
                <a:gd name="T48" fmla="*/ 67 w 416"/>
                <a:gd name="T49" fmla="*/ 330 h 493"/>
                <a:gd name="T50" fmla="*/ 70 w 416"/>
                <a:gd name="T51" fmla="*/ 333 h 493"/>
                <a:gd name="T52" fmla="*/ 77 w 416"/>
                <a:gd name="T53" fmla="*/ 349 h 493"/>
                <a:gd name="T54" fmla="*/ 94 w 416"/>
                <a:gd name="T55" fmla="*/ 361 h 493"/>
                <a:gd name="T56" fmla="*/ 114 w 416"/>
                <a:gd name="T57" fmla="*/ 371 h 493"/>
                <a:gd name="T58" fmla="*/ 132 w 416"/>
                <a:gd name="T59" fmla="*/ 378 h 493"/>
                <a:gd name="T60" fmla="*/ 153 w 416"/>
                <a:gd name="T61" fmla="*/ 383 h 493"/>
                <a:gd name="T62" fmla="*/ 153 w 416"/>
                <a:gd name="T63" fmla="*/ 428 h 493"/>
                <a:gd name="T64" fmla="*/ 153 w 416"/>
                <a:gd name="T65" fmla="*/ 465 h 493"/>
                <a:gd name="T66" fmla="*/ 173 w 416"/>
                <a:gd name="T67" fmla="*/ 473 h 493"/>
                <a:gd name="T68" fmla="*/ 203 w 416"/>
                <a:gd name="T69" fmla="*/ 446 h 493"/>
                <a:gd name="T70" fmla="*/ 249 w 416"/>
                <a:gd name="T71" fmla="*/ 406 h 493"/>
                <a:gd name="T72" fmla="*/ 274 w 416"/>
                <a:gd name="T73" fmla="*/ 385 h 493"/>
                <a:gd name="T74" fmla="*/ 290 w 416"/>
                <a:gd name="T75" fmla="*/ 371 h 493"/>
                <a:gd name="T76" fmla="*/ 317 w 416"/>
                <a:gd name="T77" fmla="*/ 358 h 493"/>
                <a:gd name="T78" fmla="*/ 342 w 416"/>
                <a:gd name="T79" fmla="*/ 341 h 493"/>
                <a:gd name="T80" fmla="*/ 364 w 416"/>
                <a:gd name="T81" fmla="*/ 321 h 493"/>
                <a:gd name="T82" fmla="*/ 383 w 416"/>
                <a:gd name="T83" fmla="*/ 299 h 493"/>
                <a:gd name="T84" fmla="*/ 397 w 416"/>
                <a:gd name="T85" fmla="*/ 276 h 493"/>
                <a:gd name="T86" fmla="*/ 408 w 416"/>
                <a:gd name="T87" fmla="*/ 249 h 493"/>
                <a:gd name="T88" fmla="*/ 415 w 416"/>
                <a:gd name="T89" fmla="*/ 222 h 493"/>
                <a:gd name="T90" fmla="*/ 416 w 416"/>
                <a:gd name="T91" fmla="*/ 192 h 493"/>
                <a:gd name="T92" fmla="*/ 412 w 416"/>
                <a:gd name="T93" fmla="*/ 154 h 493"/>
                <a:gd name="T94" fmla="*/ 400 w 416"/>
                <a:gd name="T95" fmla="*/ 117 h 493"/>
                <a:gd name="T96" fmla="*/ 381 w 416"/>
                <a:gd name="T97" fmla="*/ 85 h 493"/>
                <a:gd name="T98" fmla="*/ 355 w 416"/>
                <a:gd name="T99" fmla="*/ 57 h 493"/>
                <a:gd name="T100" fmla="*/ 324 w 416"/>
                <a:gd name="T101" fmla="*/ 33 h 493"/>
                <a:gd name="T102" fmla="*/ 289 w 416"/>
                <a:gd name="T103" fmla="*/ 15 h 493"/>
                <a:gd name="T104" fmla="*/ 251 w 416"/>
                <a:gd name="T105" fmla="*/ 3 h 493"/>
                <a:gd name="T106" fmla="*/ 208 w 416"/>
                <a:gd name="T107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16" h="493">
                  <a:moveTo>
                    <a:pt x="339" y="221"/>
                  </a:moveTo>
                  <a:lnTo>
                    <a:pt x="291" y="221"/>
                  </a:lnTo>
                  <a:lnTo>
                    <a:pt x="291" y="173"/>
                  </a:lnTo>
                  <a:lnTo>
                    <a:pt x="339" y="173"/>
                  </a:lnTo>
                  <a:lnTo>
                    <a:pt x="339" y="221"/>
                  </a:lnTo>
                  <a:close/>
                  <a:moveTo>
                    <a:pt x="242" y="221"/>
                  </a:moveTo>
                  <a:lnTo>
                    <a:pt x="195" y="221"/>
                  </a:lnTo>
                  <a:lnTo>
                    <a:pt x="195" y="173"/>
                  </a:lnTo>
                  <a:lnTo>
                    <a:pt x="242" y="173"/>
                  </a:lnTo>
                  <a:lnTo>
                    <a:pt x="242" y="221"/>
                  </a:lnTo>
                  <a:close/>
                  <a:moveTo>
                    <a:pt x="147" y="221"/>
                  </a:moveTo>
                  <a:lnTo>
                    <a:pt x="99" y="221"/>
                  </a:lnTo>
                  <a:lnTo>
                    <a:pt x="99" y="173"/>
                  </a:lnTo>
                  <a:lnTo>
                    <a:pt x="147" y="173"/>
                  </a:lnTo>
                  <a:lnTo>
                    <a:pt x="147" y="221"/>
                  </a:lnTo>
                  <a:close/>
                  <a:moveTo>
                    <a:pt x="208" y="0"/>
                  </a:moveTo>
                  <a:lnTo>
                    <a:pt x="186" y="1"/>
                  </a:lnTo>
                  <a:lnTo>
                    <a:pt x="166" y="3"/>
                  </a:lnTo>
                  <a:lnTo>
                    <a:pt x="146" y="8"/>
                  </a:lnTo>
                  <a:lnTo>
                    <a:pt x="127" y="15"/>
                  </a:lnTo>
                  <a:lnTo>
                    <a:pt x="109" y="23"/>
                  </a:lnTo>
                  <a:lnTo>
                    <a:pt x="92" y="33"/>
                  </a:lnTo>
                  <a:lnTo>
                    <a:pt x="76" y="44"/>
                  </a:lnTo>
                  <a:lnTo>
                    <a:pt x="61" y="57"/>
                  </a:lnTo>
                  <a:lnTo>
                    <a:pt x="47" y="70"/>
                  </a:lnTo>
                  <a:lnTo>
                    <a:pt x="35" y="85"/>
                  </a:lnTo>
                  <a:lnTo>
                    <a:pt x="25" y="101"/>
                  </a:lnTo>
                  <a:lnTo>
                    <a:pt x="16" y="117"/>
                  </a:lnTo>
                  <a:lnTo>
                    <a:pt x="9" y="135"/>
                  </a:lnTo>
                  <a:lnTo>
                    <a:pt x="4" y="153"/>
                  </a:lnTo>
                  <a:lnTo>
                    <a:pt x="1" y="173"/>
                  </a:lnTo>
                  <a:lnTo>
                    <a:pt x="0" y="192"/>
                  </a:lnTo>
                  <a:lnTo>
                    <a:pt x="0" y="192"/>
                  </a:lnTo>
                  <a:lnTo>
                    <a:pt x="0" y="194"/>
                  </a:lnTo>
                  <a:lnTo>
                    <a:pt x="14" y="198"/>
                  </a:lnTo>
                  <a:lnTo>
                    <a:pt x="26" y="204"/>
                  </a:lnTo>
                  <a:lnTo>
                    <a:pt x="38" y="211"/>
                  </a:lnTo>
                  <a:lnTo>
                    <a:pt x="47" y="220"/>
                  </a:lnTo>
                  <a:lnTo>
                    <a:pt x="57" y="228"/>
                  </a:lnTo>
                  <a:lnTo>
                    <a:pt x="64" y="238"/>
                  </a:lnTo>
                  <a:lnTo>
                    <a:pt x="69" y="248"/>
                  </a:lnTo>
                  <a:lnTo>
                    <a:pt x="72" y="260"/>
                  </a:lnTo>
                  <a:lnTo>
                    <a:pt x="74" y="268"/>
                  </a:lnTo>
                  <a:lnTo>
                    <a:pt x="76" y="277"/>
                  </a:lnTo>
                  <a:lnTo>
                    <a:pt x="76" y="285"/>
                  </a:lnTo>
                  <a:lnTo>
                    <a:pt x="76" y="293"/>
                  </a:lnTo>
                  <a:lnTo>
                    <a:pt x="74" y="303"/>
                  </a:lnTo>
                  <a:lnTo>
                    <a:pt x="73" y="311"/>
                  </a:lnTo>
                  <a:lnTo>
                    <a:pt x="71" y="321"/>
                  </a:lnTo>
                  <a:lnTo>
                    <a:pt x="67" y="330"/>
                  </a:lnTo>
                  <a:lnTo>
                    <a:pt x="69" y="332"/>
                  </a:lnTo>
                  <a:lnTo>
                    <a:pt x="70" y="333"/>
                  </a:lnTo>
                  <a:lnTo>
                    <a:pt x="73" y="341"/>
                  </a:lnTo>
                  <a:lnTo>
                    <a:pt x="77" y="349"/>
                  </a:lnTo>
                  <a:lnTo>
                    <a:pt x="85" y="355"/>
                  </a:lnTo>
                  <a:lnTo>
                    <a:pt x="94" y="361"/>
                  </a:lnTo>
                  <a:lnTo>
                    <a:pt x="104" y="366"/>
                  </a:lnTo>
                  <a:lnTo>
                    <a:pt x="114" y="371"/>
                  </a:lnTo>
                  <a:lnTo>
                    <a:pt x="123" y="374"/>
                  </a:lnTo>
                  <a:lnTo>
                    <a:pt x="132" y="378"/>
                  </a:lnTo>
                  <a:lnTo>
                    <a:pt x="142" y="380"/>
                  </a:lnTo>
                  <a:lnTo>
                    <a:pt x="153" y="383"/>
                  </a:lnTo>
                  <a:lnTo>
                    <a:pt x="153" y="403"/>
                  </a:lnTo>
                  <a:lnTo>
                    <a:pt x="153" y="428"/>
                  </a:lnTo>
                  <a:lnTo>
                    <a:pt x="153" y="449"/>
                  </a:lnTo>
                  <a:lnTo>
                    <a:pt x="153" y="465"/>
                  </a:lnTo>
                  <a:lnTo>
                    <a:pt x="153" y="493"/>
                  </a:lnTo>
                  <a:lnTo>
                    <a:pt x="173" y="473"/>
                  </a:lnTo>
                  <a:lnTo>
                    <a:pt x="185" y="462"/>
                  </a:lnTo>
                  <a:lnTo>
                    <a:pt x="203" y="446"/>
                  </a:lnTo>
                  <a:lnTo>
                    <a:pt x="227" y="427"/>
                  </a:lnTo>
                  <a:lnTo>
                    <a:pt x="249" y="406"/>
                  </a:lnTo>
                  <a:lnTo>
                    <a:pt x="262" y="395"/>
                  </a:lnTo>
                  <a:lnTo>
                    <a:pt x="274" y="385"/>
                  </a:lnTo>
                  <a:lnTo>
                    <a:pt x="284" y="377"/>
                  </a:lnTo>
                  <a:lnTo>
                    <a:pt x="290" y="371"/>
                  </a:lnTo>
                  <a:lnTo>
                    <a:pt x="304" y="365"/>
                  </a:lnTo>
                  <a:lnTo>
                    <a:pt x="317" y="358"/>
                  </a:lnTo>
                  <a:lnTo>
                    <a:pt x="330" y="349"/>
                  </a:lnTo>
                  <a:lnTo>
                    <a:pt x="342" y="341"/>
                  </a:lnTo>
                  <a:lnTo>
                    <a:pt x="353" y="332"/>
                  </a:lnTo>
                  <a:lnTo>
                    <a:pt x="364" y="321"/>
                  </a:lnTo>
                  <a:lnTo>
                    <a:pt x="373" y="310"/>
                  </a:lnTo>
                  <a:lnTo>
                    <a:pt x="383" y="299"/>
                  </a:lnTo>
                  <a:lnTo>
                    <a:pt x="390" y="288"/>
                  </a:lnTo>
                  <a:lnTo>
                    <a:pt x="397" y="276"/>
                  </a:lnTo>
                  <a:lnTo>
                    <a:pt x="403" y="263"/>
                  </a:lnTo>
                  <a:lnTo>
                    <a:pt x="408" y="249"/>
                  </a:lnTo>
                  <a:lnTo>
                    <a:pt x="411" y="235"/>
                  </a:lnTo>
                  <a:lnTo>
                    <a:pt x="415" y="222"/>
                  </a:lnTo>
                  <a:lnTo>
                    <a:pt x="416" y="208"/>
                  </a:lnTo>
                  <a:lnTo>
                    <a:pt x="416" y="192"/>
                  </a:lnTo>
                  <a:lnTo>
                    <a:pt x="416" y="173"/>
                  </a:lnTo>
                  <a:lnTo>
                    <a:pt x="412" y="154"/>
                  </a:lnTo>
                  <a:lnTo>
                    <a:pt x="408" y="135"/>
                  </a:lnTo>
                  <a:lnTo>
                    <a:pt x="400" y="117"/>
                  </a:lnTo>
                  <a:lnTo>
                    <a:pt x="391" y="101"/>
                  </a:lnTo>
                  <a:lnTo>
                    <a:pt x="381" y="85"/>
                  </a:lnTo>
                  <a:lnTo>
                    <a:pt x="368" y="70"/>
                  </a:lnTo>
                  <a:lnTo>
                    <a:pt x="355" y="57"/>
                  </a:lnTo>
                  <a:lnTo>
                    <a:pt x="341" y="44"/>
                  </a:lnTo>
                  <a:lnTo>
                    <a:pt x="324" y="33"/>
                  </a:lnTo>
                  <a:lnTo>
                    <a:pt x="308" y="23"/>
                  </a:lnTo>
                  <a:lnTo>
                    <a:pt x="289" y="15"/>
                  </a:lnTo>
                  <a:lnTo>
                    <a:pt x="270" y="8"/>
                  </a:lnTo>
                  <a:lnTo>
                    <a:pt x="251" y="3"/>
                  </a:lnTo>
                  <a:lnTo>
                    <a:pt x="229" y="1"/>
                  </a:lnTo>
                  <a:lnTo>
                    <a:pt x="20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  <p:sp>
          <p:nvSpPr>
            <p:cNvPr id="52" name="Freeform 2994">
              <a:extLst>
                <a:ext uri="{FF2B5EF4-FFF2-40B4-BE49-F238E27FC236}">
                  <a16:creationId xmlns:a16="http://schemas.microsoft.com/office/drawing/2014/main" id="{EF3D2201-62FC-4C65-ADA0-327F681139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1788" y="863600"/>
              <a:ext cx="190500" cy="201613"/>
            </a:xfrm>
            <a:custGeom>
              <a:avLst/>
              <a:gdLst>
                <a:gd name="T0" fmla="*/ 393 w 480"/>
                <a:gd name="T1" fmla="*/ 357 h 507"/>
                <a:gd name="T2" fmla="*/ 312 w 480"/>
                <a:gd name="T3" fmla="*/ 312 h 507"/>
                <a:gd name="T4" fmla="*/ 320 w 480"/>
                <a:gd name="T5" fmla="*/ 267 h 507"/>
                <a:gd name="T6" fmla="*/ 324 w 480"/>
                <a:gd name="T7" fmla="*/ 261 h 507"/>
                <a:gd name="T8" fmla="*/ 329 w 480"/>
                <a:gd name="T9" fmla="*/ 254 h 507"/>
                <a:gd name="T10" fmla="*/ 332 w 480"/>
                <a:gd name="T11" fmla="*/ 244 h 507"/>
                <a:gd name="T12" fmla="*/ 336 w 480"/>
                <a:gd name="T13" fmla="*/ 231 h 507"/>
                <a:gd name="T14" fmla="*/ 338 w 480"/>
                <a:gd name="T15" fmla="*/ 219 h 507"/>
                <a:gd name="T16" fmla="*/ 339 w 480"/>
                <a:gd name="T17" fmla="*/ 203 h 507"/>
                <a:gd name="T18" fmla="*/ 350 w 480"/>
                <a:gd name="T19" fmla="*/ 190 h 507"/>
                <a:gd name="T20" fmla="*/ 354 w 480"/>
                <a:gd name="T21" fmla="*/ 185 h 507"/>
                <a:gd name="T22" fmla="*/ 356 w 480"/>
                <a:gd name="T23" fmla="*/ 179 h 507"/>
                <a:gd name="T24" fmla="*/ 357 w 480"/>
                <a:gd name="T25" fmla="*/ 173 h 507"/>
                <a:gd name="T26" fmla="*/ 358 w 480"/>
                <a:gd name="T27" fmla="*/ 166 h 507"/>
                <a:gd name="T28" fmla="*/ 357 w 480"/>
                <a:gd name="T29" fmla="*/ 149 h 507"/>
                <a:gd name="T30" fmla="*/ 354 w 480"/>
                <a:gd name="T31" fmla="*/ 140 h 507"/>
                <a:gd name="T32" fmla="*/ 350 w 480"/>
                <a:gd name="T33" fmla="*/ 131 h 507"/>
                <a:gd name="T34" fmla="*/ 343 w 480"/>
                <a:gd name="T35" fmla="*/ 125 h 507"/>
                <a:gd name="T36" fmla="*/ 355 w 480"/>
                <a:gd name="T37" fmla="*/ 84 h 507"/>
                <a:gd name="T38" fmla="*/ 353 w 480"/>
                <a:gd name="T39" fmla="*/ 54 h 507"/>
                <a:gd name="T40" fmla="*/ 336 w 480"/>
                <a:gd name="T41" fmla="*/ 28 h 507"/>
                <a:gd name="T42" fmla="*/ 305 w 480"/>
                <a:gd name="T43" fmla="*/ 9 h 507"/>
                <a:gd name="T44" fmla="*/ 286 w 480"/>
                <a:gd name="T45" fmla="*/ 4 h 507"/>
                <a:gd name="T46" fmla="*/ 267 w 480"/>
                <a:gd name="T47" fmla="*/ 0 h 507"/>
                <a:gd name="T48" fmla="*/ 251 w 480"/>
                <a:gd name="T49" fmla="*/ 0 h 507"/>
                <a:gd name="T50" fmla="*/ 232 w 480"/>
                <a:gd name="T51" fmla="*/ 2 h 507"/>
                <a:gd name="T52" fmla="*/ 217 w 480"/>
                <a:gd name="T53" fmla="*/ 4 h 507"/>
                <a:gd name="T54" fmla="*/ 203 w 480"/>
                <a:gd name="T55" fmla="*/ 8 h 507"/>
                <a:gd name="T56" fmla="*/ 192 w 480"/>
                <a:gd name="T57" fmla="*/ 11 h 507"/>
                <a:gd name="T58" fmla="*/ 157 w 480"/>
                <a:gd name="T59" fmla="*/ 38 h 507"/>
                <a:gd name="T60" fmla="*/ 154 w 480"/>
                <a:gd name="T61" fmla="*/ 44 h 507"/>
                <a:gd name="T62" fmla="*/ 140 w 480"/>
                <a:gd name="T63" fmla="*/ 46 h 507"/>
                <a:gd name="T64" fmla="*/ 131 w 480"/>
                <a:gd name="T65" fmla="*/ 48 h 507"/>
                <a:gd name="T66" fmla="*/ 126 w 480"/>
                <a:gd name="T67" fmla="*/ 53 h 507"/>
                <a:gd name="T68" fmla="*/ 123 w 480"/>
                <a:gd name="T69" fmla="*/ 56 h 507"/>
                <a:gd name="T70" fmla="*/ 118 w 480"/>
                <a:gd name="T71" fmla="*/ 66 h 507"/>
                <a:gd name="T72" fmla="*/ 118 w 480"/>
                <a:gd name="T73" fmla="*/ 75 h 507"/>
                <a:gd name="T74" fmla="*/ 118 w 480"/>
                <a:gd name="T75" fmla="*/ 84 h 507"/>
                <a:gd name="T76" fmla="*/ 121 w 480"/>
                <a:gd name="T77" fmla="*/ 92 h 507"/>
                <a:gd name="T78" fmla="*/ 123 w 480"/>
                <a:gd name="T79" fmla="*/ 100 h 507"/>
                <a:gd name="T80" fmla="*/ 125 w 480"/>
                <a:gd name="T81" fmla="*/ 109 h 507"/>
                <a:gd name="T82" fmla="*/ 132 w 480"/>
                <a:gd name="T83" fmla="*/ 125 h 507"/>
                <a:gd name="T84" fmla="*/ 116 w 480"/>
                <a:gd name="T85" fmla="*/ 148 h 507"/>
                <a:gd name="T86" fmla="*/ 115 w 480"/>
                <a:gd name="T87" fmla="*/ 174 h 507"/>
                <a:gd name="T88" fmla="*/ 118 w 480"/>
                <a:gd name="T89" fmla="*/ 185 h 507"/>
                <a:gd name="T90" fmla="*/ 124 w 480"/>
                <a:gd name="T91" fmla="*/ 193 h 507"/>
                <a:gd name="T92" fmla="*/ 130 w 480"/>
                <a:gd name="T93" fmla="*/ 199 h 507"/>
                <a:gd name="T94" fmla="*/ 138 w 480"/>
                <a:gd name="T95" fmla="*/ 216 h 507"/>
                <a:gd name="T96" fmla="*/ 144 w 480"/>
                <a:gd name="T97" fmla="*/ 242 h 507"/>
                <a:gd name="T98" fmla="*/ 161 w 480"/>
                <a:gd name="T99" fmla="*/ 268 h 507"/>
                <a:gd name="T100" fmla="*/ 168 w 480"/>
                <a:gd name="T101" fmla="*/ 312 h 507"/>
                <a:gd name="T102" fmla="*/ 87 w 480"/>
                <a:gd name="T103" fmla="*/ 357 h 507"/>
                <a:gd name="T104" fmla="*/ 19 w 480"/>
                <a:gd name="T105" fmla="*/ 399 h 507"/>
                <a:gd name="T106" fmla="*/ 2 w 480"/>
                <a:gd name="T107" fmla="*/ 420 h 507"/>
                <a:gd name="T108" fmla="*/ 4 w 480"/>
                <a:gd name="T109" fmla="*/ 504 h 507"/>
                <a:gd name="T110" fmla="*/ 473 w 480"/>
                <a:gd name="T111" fmla="*/ 506 h 507"/>
                <a:gd name="T112" fmla="*/ 480 w 480"/>
                <a:gd name="T113" fmla="*/ 424 h 507"/>
                <a:gd name="T114" fmla="*/ 471 w 480"/>
                <a:gd name="T115" fmla="*/ 408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80" h="507">
                  <a:moveTo>
                    <a:pt x="446" y="388"/>
                  </a:moveTo>
                  <a:lnTo>
                    <a:pt x="435" y="380"/>
                  </a:lnTo>
                  <a:lnTo>
                    <a:pt x="418" y="370"/>
                  </a:lnTo>
                  <a:lnTo>
                    <a:pt x="393" y="357"/>
                  </a:lnTo>
                  <a:lnTo>
                    <a:pt x="367" y="344"/>
                  </a:lnTo>
                  <a:lnTo>
                    <a:pt x="339" y="331"/>
                  </a:lnTo>
                  <a:lnTo>
                    <a:pt x="312" y="319"/>
                  </a:lnTo>
                  <a:lnTo>
                    <a:pt x="312" y="312"/>
                  </a:lnTo>
                  <a:lnTo>
                    <a:pt x="312" y="280"/>
                  </a:lnTo>
                  <a:lnTo>
                    <a:pt x="312" y="274"/>
                  </a:lnTo>
                  <a:lnTo>
                    <a:pt x="316" y="272"/>
                  </a:lnTo>
                  <a:lnTo>
                    <a:pt x="320" y="267"/>
                  </a:lnTo>
                  <a:lnTo>
                    <a:pt x="320" y="266"/>
                  </a:lnTo>
                  <a:lnTo>
                    <a:pt x="320" y="266"/>
                  </a:lnTo>
                  <a:lnTo>
                    <a:pt x="323" y="263"/>
                  </a:lnTo>
                  <a:lnTo>
                    <a:pt x="324" y="261"/>
                  </a:lnTo>
                  <a:lnTo>
                    <a:pt x="325" y="260"/>
                  </a:lnTo>
                  <a:lnTo>
                    <a:pt x="325" y="260"/>
                  </a:lnTo>
                  <a:lnTo>
                    <a:pt x="326" y="256"/>
                  </a:lnTo>
                  <a:lnTo>
                    <a:pt x="329" y="254"/>
                  </a:lnTo>
                  <a:lnTo>
                    <a:pt x="329" y="253"/>
                  </a:lnTo>
                  <a:lnTo>
                    <a:pt x="329" y="251"/>
                  </a:lnTo>
                  <a:lnTo>
                    <a:pt x="331" y="248"/>
                  </a:lnTo>
                  <a:lnTo>
                    <a:pt x="332" y="244"/>
                  </a:lnTo>
                  <a:lnTo>
                    <a:pt x="332" y="243"/>
                  </a:lnTo>
                  <a:lnTo>
                    <a:pt x="332" y="243"/>
                  </a:lnTo>
                  <a:lnTo>
                    <a:pt x="335" y="237"/>
                  </a:lnTo>
                  <a:lnTo>
                    <a:pt x="336" y="231"/>
                  </a:lnTo>
                  <a:lnTo>
                    <a:pt x="336" y="231"/>
                  </a:lnTo>
                  <a:lnTo>
                    <a:pt x="336" y="231"/>
                  </a:lnTo>
                  <a:lnTo>
                    <a:pt x="337" y="225"/>
                  </a:lnTo>
                  <a:lnTo>
                    <a:pt x="338" y="219"/>
                  </a:lnTo>
                  <a:lnTo>
                    <a:pt x="338" y="217"/>
                  </a:lnTo>
                  <a:lnTo>
                    <a:pt x="338" y="215"/>
                  </a:lnTo>
                  <a:lnTo>
                    <a:pt x="339" y="209"/>
                  </a:lnTo>
                  <a:lnTo>
                    <a:pt x="339" y="203"/>
                  </a:lnTo>
                  <a:lnTo>
                    <a:pt x="345" y="197"/>
                  </a:lnTo>
                  <a:lnTo>
                    <a:pt x="350" y="191"/>
                  </a:lnTo>
                  <a:lnTo>
                    <a:pt x="350" y="190"/>
                  </a:lnTo>
                  <a:lnTo>
                    <a:pt x="350" y="190"/>
                  </a:lnTo>
                  <a:lnTo>
                    <a:pt x="353" y="187"/>
                  </a:lnTo>
                  <a:lnTo>
                    <a:pt x="354" y="185"/>
                  </a:lnTo>
                  <a:lnTo>
                    <a:pt x="354" y="185"/>
                  </a:lnTo>
                  <a:lnTo>
                    <a:pt x="354" y="185"/>
                  </a:lnTo>
                  <a:lnTo>
                    <a:pt x="355" y="182"/>
                  </a:lnTo>
                  <a:lnTo>
                    <a:pt x="355" y="180"/>
                  </a:lnTo>
                  <a:lnTo>
                    <a:pt x="355" y="179"/>
                  </a:lnTo>
                  <a:lnTo>
                    <a:pt x="356" y="179"/>
                  </a:lnTo>
                  <a:lnTo>
                    <a:pt x="356" y="176"/>
                  </a:lnTo>
                  <a:lnTo>
                    <a:pt x="357" y="174"/>
                  </a:lnTo>
                  <a:lnTo>
                    <a:pt x="357" y="173"/>
                  </a:lnTo>
                  <a:lnTo>
                    <a:pt x="357" y="173"/>
                  </a:lnTo>
                  <a:lnTo>
                    <a:pt x="357" y="169"/>
                  </a:lnTo>
                  <a:lnTo>
                    <a:pt x="357" y="167"/>
                  </a:lnTo>
                  <a:lnTo>
                    <a:pt x="358" y="167"/>
                  </a:lnTo>
                  <a:lnTo>
                    <a:pt x="358" y="166"/>
                  </a:lnTo>
                  <a:lnTo>
                    <a:pt x="358" y="163"/>
                  </a:lnTo>
                  <a:lnTo>
                    <a:pt x="358" y="160"/>
                  </a:lnTo>
                  <a:lnTo>
                    <a:pt x="358" y="155"/>
                  </a:lnTo>
                  <a:lnTo>
                    <a:pt x="357" y="149"/>
                  </a:lnTo>
                  <a:lnTo>
                    <a:pt x="357" y="149"/>
                  </a:lnTo>
                  <a:lnTo>
                    <a:pt x="357" y="148"/>
                  </a:lnTo>
                  <a:lnTo>
                    <a:pt x="356" y="143"/>
                  </a:lnTo>
                  <a:lnTo>
                    <a:pt x="354" y="140"/>
                  </a:lnTo>
                  <a:lnTo>
                    <a:pt x="354" y="138"/>
                  </a:lnTo>
                  <a:lnTo>
                    <a:pt x="354" y="138"/>
                  </a:lnTo>
                  <a:lnTo>
                    <a:pt x="353" y="135"/>
                  </a:lnTo>
                  <a:lnTo>
                    <a:pt x="350" y="131"/>
                  </a:lnTo>
                  <a:lnTo>
                    <a:pt x="349" y="131"/>
                  </a:lnTo>
                  <a:lnTo>
                    <a:pt x="349" y="131"/>
                  </a:lnTo>
                  <a:lnTo>
                    <a:pt x="347" y="128"/>
                  </a:lnTo>
                  <a:lnTo>
                    <a:pt x="343" y="125"/>
                  </a:lnTo>
                  <a:lnTo>
                    <a:pt x="344" y="122"/>
                  </a:lnTo>
                  <a:lnTo>
                    <a:pt x="347" y="117"/>
                  </a:lnTo>
                  <a:lnTo>
                    <a:pt x="351" y="100"/>
                  </a:lnTo>
                  <a:lnTo>
                    <a:pt x="355" y="84"/>
                  </a:lnTo>
                  <a:lnTo>
                    <a:pt x="355" y="77"/>
                  </a:lnTo>
                  <a:lnTo>
                    <a:pt x="355" y="69"/>
                  </a:lnTo>
                  <a:lnTo>
                    <a:pt x="354" y="61"/>
                  </a:lnTo>
                  <a:lnTo>
                    <a:pt x="353" y="54"/>
                  </a:lnTo>
                  <a:lnTo>
                    <a:pt x="350" y="47"/>
                  </a:lnTo>
                  <a:lnTo>
                    <a:pt x="347" y="40"/>
                  </a:lnTo>
                  <a:lnTo>
                    <a:pt x="342" y="34"/>
                  </a:lnTo>
                  <a:lnTo>
                    <a:pt x="336" y="28"/>
                  </a:lnTo>
                  <a:lnTo>
                    <a:pt x="330" y="22"/>
                  </a:lnTo>
                  <a:lnTo>
                    <a:pt x="323" y="17"/>
                  </a:lnTo>
                  <a:lnTo>
                    <a:pt x="314" y="12"/>
                  </a:lnTo>
                  <a:lnTo>
                    <a:pt x="305" y="9"/>
                  </a:lnTo>
                  <a:lnTo>
                    <a:pt x="305" y="9"/>
                  </a:lnTo>
                  <a:lnTo>
                    <a:pt x="305" y="9"/>
                  </a:lnTo>
                  <a:lnTo>
                    <a:pt x="295" y="6"/>
                  </a:lnTo>
                  <a:lnTo>
                    <a:pt x="286" y="4"/>
                  </a:lnTo>
                  <a:lnTo>
                    <a:pt x="276" y="2"/>
                  </a:lnTo>
                  <a:lnTo>
                    <a:pt x="267" y="0"/>
                  </a:lnTo>
                  <a:lnTo>
                    <a:pt x="267" y="0"/>
                  </a:lnTo>
                  <a:lnTo>
                    <a:pt x="267" y="0"/>
                  </a:lnTo>
                  <a:lnTo>
                    <a:pt x="263" y="0"/>
                  </a:lnTo>
                  <a:lnTo>
                    <a:pt x="260" y="0"/>
                  </a:lnTo>
                  <a:lnTo>
                    <a:pt x="255" y="0"/>
                  </a:lnTo>
                  <a:lnTo>
                    <a:pt x="251" y="0"/>
                  </a:lnTo>
                  <a:lnTo>
                    <a:pt x="244" y="0"/>
                  </a:lnTo>
                  <a:lnTo>
                    <a:pt x="237" y="0"/>
                  </a:lnTo>
                  <a:lnTo>
                    <a:pt x="235" y="0"/>
                  </a:lnTo>
                  <a:lnTo>
                    <a:pt x="232" y="2"/>
                  </a:lnTo>
                  <a:lnTo>
                    <a:pt x="229" y="2"/>
                  </a:lnTo>
                  <a:lnTo>
                    <a:pt x="224" y="3"/>
                  </a:lnTo>
                  <a:lnTo>
                    <a:pt x="220" y="3"/>
                  </a:lnTo>
                  <a:lnTo>
                    <a:pt x="217" y="4"/>
                  </a:lnTo>
                  <a:lnTo>
                    <a:pt x="215" y="4"/>
                  </a:lnTo>
                  <a:lnTo>
                    <a:pt x="212" y="5"/>
                  </a:lnTo>
                  <a:lnTo>
                    <a:pt x="207" y="6"/>
                  </a:lnTo>
                  <a:lnTo>
                    <a:pt x="203" y="8"/>
                  </a:lnTo>
                  <a:lnTo>
                    <a:pt x="199" y="9"/>
                  </a:lnTo>
                  <a:lnTo>
                    <a:pt x="195" y="10"/>
                  </a:lnTo>
                  <a:lnTo>
                    <a:pt x="193" y="10"/>
                  </a:lnTo>
                  <a:lnTo>
                    <a:pt x="192" y="11"/>
                  </a:lnTo>
                  <a:lnTo>
                    <a:pt x="181" y="16"/>
                  </a:lnTo>
                  <a:lnTo>
                    <a:pt x="172" y="23"/>
                  </a:lnTo>
                  <a:lnTo>
                    <a:pt x="163" y="30"/>
                  </a:lnTo>
                  <a:lnTo>
                    <a:pt x="157" y="38"/>
                  </a:lnTo>
                  <a:lnTo>
                    <a:pt x="157" y="38"/>
                  </a:lnTo>
                  <a:lnTo>
                    <a:pt x="156" y="38"/>
                  </a:lnTo>
                  <a:lnTo>
                    <a:pt x="155" y="42"/>
                  </a:lnTo>
                  <a:lnTo>
                    <a:pt x="154" y="44"/>
                  </a:lnTo>
                  <a:lnTo>
                    <a:pt x="150" y="44"/>
                  </a:lnTo>
                  <a:lnTo>
                    <a:pt x="148" y="44"/>
                  </a:lnTo>
                  <a:lnTo>
                    <a:pt x="143" y="44"/>
                  </a:lnTo>
                  <a:lnTo>
                    <a:pt x="140" y="46"/>
                  </a:lnTo>
                  <a:lnTo>
                    <a:pt x="138" y="46"/>
                  </a:lnTo>
                  <a:lnTo>
                    <a:pt x="137" y="46"/>
                  </a:lnTo>
                  <a:lnTo>
                    <a:pt x="135" y="47"/>
                  </a:lnTo>
                  <a:lnTo>
                    <a:pt x="131" y="48"/>
                  </a:lnTo>
                  <a:lnTo>
                    <a:pt x="131" y="48"/>
                  </a:lnTo>
                  <a:lnTo>
                    <a:pt x="130" y="49"/>
                  </a:lnTo>
                  <a:lnTo>
                    <a:pt x="128" y="50"/>
                  </a:lnTo>
                  <a:lnTo>
                    <a:pt x="126" y="53"/>
                  </a:lnTo>
                  <a:lnTo>
                    <a:pt x="125" y="53"/>
                  </a:lnTo>
                  <a:lnTo>
                    <a:pt x="125" y="53"/>
                  </a:lnTo>
                  <a:lnTo>
                    <a:pt x="124" y="55"/>
                  </a:lnTo>
                  <a:lnTo>
                    <a:pt x="123" y="56"/>
                  </a:lnTo>
                  <a:lnTo>
                    <a:pt x="121" y="60"/>
                  </a:lnTo>
                  <a:lnTo>
                    <a:pt x="119" y="63"/>
                  </a:lnTo>
                  <a:lnTo>
                    <a:pt x="119" y="65"/>
                  </a:lnTo>
                  <a:lnTo>
                    <a:pt x="118" y="66"/>
                  </a:lnTo>
                  <a:lnTo>
                    <a:pt x="118" y="68"/>
                  </a:lnTo>
                  <a:lnTo>
                    <a:pt x="118" y="71"/>
                  </a:lnTo>
                  <a:lnTo>
                    <a:pt x="118" y="73"/>
                  </a:lnTo>
                  <a:lnTo>
                    <a:pt x="118" y="75"/>
                  </a:lnTo>
                  <a:lnTo>
                    <a:pt x="118" y="77"/>
                  </a:lnTo>
                  <a:lnTo>
                    <a:pt x="118" y="79"/>
                  </a:lnTo>
                  <a:lnTo>
                    <a:pt x="118" y="81"/>
                  </a:lnTo>
                  <a:lnTo>
                    <a:pt x="118" y="84"/>
                  </a:lnTo>
                  <a:lnTo>
                    <a:pt x="119" y="85"/>
                  </a:lnTo>
                  <a:lnTo>
                    <a:pt x="119" y="87"/>
                  </a:lnTo>
                  <a:lnTo>
                    <a:pt x="119" y="90"/>
                  </a:lnTo>
                  <a:lnTo>
                    <a:pt x="121" y="92"/>
                  </a:lnTo>
                  <a:lnTo>
                    <a:pt x="121" y="94"/>
                  </a:lnTo>
                  <a:lnTo>
                    <a:pt x="122" y="96"/>
                  </a:lnTo>
                  <a:lnTo>
                    <a:pt x="122" y="98"/>
                  </a:lnTo>
                  <a:lnTo>
                    <a:pt x="123" y="100"/>
                  </a:lnTo>
                  <a:lnTo>
                    <a:pt x="124" y="103"/>
                  </a:lnTo>
                  <a:lnTo>
                    <a:pt x="125" y="106"/>
                  </a:lnTo>
                  <a:lnTo>
                    <a:pt x="125" y="107"/>
                  </a:lnTo>
                  <a:lnTo>
                    <a:pt x="125" y="109"/>
                  </a:lnTo>
                  <a:lnTo>
                    <a:pt x="129" y="117"/>
                  </a:lnTo>
                  <a:lnTo>
                    <a:pt x="132" y="125"/>
                  </a:lnTo>
                  <a:lnTo>
                    <a:pt x="132" y="125"/>
                  </a:lnTo>
                  <a:lnTo>
                    <a:pt x="132" y="125"/>
                  </a:lnTo>
                  <a:lnTo>
                    <a:pt x="126" y="130"/>
                  </a:lnTo>
                  <a:lnTo>
                    <a:pt x="122" y="136"/>
                  </a:lnTo>
                  <a:lnTo>
                    <a:pt x="118" y="142"/>
                  </a:lnTo>
                  <a:lnTo>
                    <a:pt x="116" y="148"/>
                  </a:lnTo>
                  <a:lnTo>
                    <a:pt x="115" y="155"/>
                  </a:lnTo>
                  <a:lnTo>
                    <a:pt x="115" y="163"/>
                  </a:lnTo>
                  <a:lnTo>
                    <a:pt x="115" y="168"/>
                  </a:lnTo>
                  <a:lnTo>
                    <a:pt x="115" y="174"/>
                  </a:lnTo>
                  <a:lnTo>
                    <a:pt x="116" y="175"/>
                  </a:lnTo>
                  <a:lnTo>
                    <a:pt x="116" y="175"/>
                  </a:lnTo>
                  <a:lnTo>
                    <a:pt x="117" y="180"/>
                  </a:lnTo>
                  <a:lnTo>
                    <a:pt x="118" y="185"/>
                  </a:lnTo>
                  <a:lnTo>
                    <a:pt x="119" y="186"/>
                  </a:lnTo>
                  <a:lnTo>
                    <a:pt x="119" y="187"/>
                  </a:lnTo>
                  <a:lnTo>
                    <a:pt x="122" y="190"/>
                  </a:lnTo>
                  <a:lnTo>
                    <a:pt x="124" y="193"/>
                  </a:lnTo>
                  <a:lnTo>
                    <a:pt x="125" y="194"/>
                  </a:lnTo>
                  <a:lnTo>
                    <a:pt x="125" y="195"/>
                  </a:lnTo>
                  <a:lnTo>
                    <a:pt x="128" y="198"/>
                  </a:lnTo>
                  <a:lnTo>
                    <a:pt x="130" y="199"/>
                  </a:lnTo>
                  <a:lnTo>
                    <a:pt x="134" y="201"/>
                  </a:lnTo>
                  <a:lnTo>
                    <a:pt x="137" y="203"/>
                  </a:lnTo>
                  <a:lnTo>
                    <a:pt x="137" y="210"/>
                  </a:lnTo>
                  <a:lnTo>
                    <a:pt x="138" y="216"/>
                  </a:lnTo>
                  <a:lnTo>
                    <a:pt x="138" y="218"/>
                  </a:lnTo>
                  <a:lnTo>
                    <a:pt x="138" y="220"/>
                  </a:lnTo>
                  <a:lnTo>
                    <a:pt x="141" y="231"/>
                  </a:lnTo>
                  <a:lnTo>
                    <a:pt x="144" y="242"/>
                  </a:lnTo>
                  <a:lnTo>
                    <a:pt x="148" y="250"/>
                  </a:lnTo>
                  <a:lnTo>
                    <a:pt x="151" y="257"/>
                  </a:lnTo>
                  <a:lnTo>
                    <a:pt x="156" y="263"/>
                  </a:lnTo>
                  <a:lnTo>
                    <a:pt x="161" y="268"/>
                  </a:lnTo>
                  <a:lnTo>
                    <a:pt x="165" y="272"/>
                  </a:lnTo>
                  <a:lnTo>
                    <a:pt x="168" y="275"/>
                  </a:lnTo>
                  <a:lnTo>
                    <a:pt x="168" y="281"/>
                  </a:lnTo>
                  <a:lnTo>
                    <a:pt x="168" y="312"/>
                  </a:lnTo>
                  <a:lnTo>
                    <a:pt x="168" y="319"/>
                  </a:lnTo>
                  <a:lnTo>
                    <a:pt x="142" y="331"/>
                  </a:lnTo>
                  <a:lnTo>
                    <a:pt x="115" y="344"/>
                  </a:lnTo>
                  <a:lnTo>
                    <a:pt x="87" y="357"/>
                  </a:lnTo>
                  <a:lnTo>
                    <a:pt x="62" y="370"/>
                  </a:lnTo>
                  <a:lnTo>
                    <a:pt x="47" y="380"/>
                  </a:lnTo>
                  <a:lnTo>
                    <a:pt x="34" y="388"/>
                  </a:lnTo>
                  <a:lnTo>
                    <a:pt x="19" y="399"/>
                  </a:lnTo>
                  <a:lnTo>
                    <a:pt x="9" y="408"/>
                  </a:lnTo>
                  <a:lnTo>
                    <a:pt x="5" y="413"/>
                  </a:lnTo>
                  <a:lnTo>
                    <a:pt x="3" y="417"/>
                  </a:lnTo>
                  <a:lnTo>
                    <a:pt x="2" y="420"/>
                  </a:lnTo>
                  <a:lnTo>
                    <a:pt x="0" y="424"/>
                  </a:lnTo>
                  <a:lnTo>
                    <a:pt x="0" y="495"/>
                  </a:lnTo>
                  <a:lnTo>
                    <a:pt x="2" y="500"/>
                  </a:lnTo>
                  <a:lnTo>
                    <a:pt x="4" y="504"/>
                  </a:lnTo>
                  <a:lnTo>
                    <a:pt x="8" y="506"/>
                  </a:lnTo>
                  <a:lnTo>
                    <a:pt x="12" y="507"/>
                  </a:lnTo>
                  <a:lnTo>
                    <a:pt x="468" y="507"/>
                  </a:lnTo>
                  <a:lnTo>
                    <a:pt x="473" y="506"/>
                  </a:lnTo>
                  <a:lnTo>
                    <a:pt x="476" y="504"/>
                  </a:lnTo>
                  <a:lnTo>
                    <a:pt x="479" y="500"/>
                  </a:lnTo>
                  <a:lnTo>
                    <a:pt x="480" y="495"/>
                  </a:lnTo>
                  <a:lnTo>
                    <a:pt x="480" y="424"/>
                  </a:lnTo>
                  <a:lnTo>
                    <a:pt x="480" y="420"/>
                  </a:lnTo>
                  <a:lnTo>
                    <a:pt x="477" y="417"/>
                  </a:lnTo>
                  <a:lnTo>
                    <a:pt x="475" y="413"/>
                  </a:lnTo>
                  <a:lnTo>
                    <a:pt x="471" y="408"/>
                  </a:lnTo>
                  <a:lnTo>
                    <a:pt x="462" y="399"/>
                  </a:lnTo>
                  <a:lnTo>
                    <a:pt x="446" y="38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</p:grpSp>
      <p:grpSp>
        <p:nvGrpSpPr>
          <p:cNvPr id="53" name="Group 52" descr="Icon of books. ">
            <a:extLst>
              <a:ext uri="{FF2B5EF4-FFF2-40B4-BE49-F238E27FC236}">
                <a16:creationId xmlns:a16="http://schemas.microsoft.com/office/drawing/2014/main" id="{8567F01D-3435-4405-B8A9-9C2446E042DD}"/>
              </a:ext>
            </a:extLst>
          </p:cNvPr>
          <p:cNvGrpSpPr/>
          <p:nvPr/>
        </p:nvGrpSpPr>
        <p:grpSpPr>
          <a:xfrm>
            <a:off x="5571346" y="2901918"/>
            <a:ext cx="344413" cy="382447"/>
            <a:chOff x="2608263" y="1920875"/>
            <a:chExt cx="258763" cy="287338"/>
          </a:xfrm>
          <a:solidFill>
            <a:schemeClr val="accent4">
              <a:lumMod val="75000"/>
            </a:schemeClr>
          </a:solidFill>
        </p:grpSpPr>
        <p:sp>
          <p:nvSpPr>
            <p:cNvPr id="54" name="Rectangle 705">
              <a:extLst>
                <a:ext uri="{FF2B5EF4-FFF2-40B4-BE49-F238E27FC236}">
                  <a16:creationId xmlns:a16="http://schemas.microsoft.com/office/drawing/2014/main" id="{D0A6A593-47E4-4B49-AA6D-52F8874CB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8288" y="2122488"/>
              <a:ext cx="58738" cy="19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  <p:sp>
          <p:nvSpPr>
            <p:cNvPr id="55" name="Freeform 706">
              <a:extLst>
                <a:ext uri="{FF2B5EF4-FFF2-40B4-BE49-F238E27FC236}">
                  <a16:creationId xmlns:a16="http://schemas.microsoft.com/office/drawing/2014/main" id="{B6E4140A-62C5-4AC5-9815-F2E1EC98F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8288" y="1920875"/>
              <a:ext cx="58738" cy="192088"/>
            </a:xfrm>
            <a:custGeom>
              <a:avLst/>
              <a:gdLst>
                <a:gd name="T0" fmla="*/ 163 w 181"/>
                <a:gd name="T1" fmla="*/ 0 h 602"/>
                <a:gd name="T2" fmla="*/ 158 w 181"/>
                <a:gd name="T3" fmla="*/ 3 h 602"/>
                <a:gd name="T4" fmla="*/ 154 w 181"/>
                <a:gd name="T5" fmla="*/ 7 h 602"/>
                <a:gd name="T6" fmla="*/ 151 w 181"/>
                <a:gd name="T7" fmla="*/ 12 h 602"/>
                <a:gd name="T8" fmla="*/ 151 w 181"/>
                <a:gd name="T9" fmla="*/ 211 h 602"/>
                <a:gd name="T10" fmla="*/ 150 w 181"/>
                <a:gd name="T11" fmla="*/ 222 h 602"/>
                <a:gd name="T12" fmla="*/ 146 w 181"/>
                <a:gd name="T13" fmla="*/ 234 h 602"/>
                <a:gd name="T14" fmla="*/ 141 w 181"/>
                <a:gd name="T15" fmla="*/ 245 h 602"/>
                <a:gd name="T16" fmla="*/ 133 w 181"/>
                <a:gd name="T17" fmla="*/ 254 h 602"/>
                <a:gd name="T18" fmla="*/ 125 w 181"/>
                <a:gd name="T19" fmla="*/ 261 h 602"/>
                <a:gd name="T20" fmla="*/ 114 w 181"/>
                <a:gd name="T21" fmla="*/ 266 h 602"/>
                <a:gd name="T22" fmla="*/ 103 w 181"/>
                <a:gd name="T23" fmla="*/ 270 h 602"/>
                <a:gd name="T24" fmla="*/ 91 w 181"/>
                <a:gd name="T25" fmla="*/ 271 h 602"/>
                <a:gd name="T26" fmla="*/ 78 w 181"/>
                <a:gd name="T27" fmla="*/ 270 h 602"/>
                <a:gd name="T28" fmla="*/ 68 w 181"/>
                <a:gd name="T29" fmla="*/ 266 h 602"/>
                <a:gd name="T30" fmla="*/ 57 w 181"/>
                <a:gd name="T31" fmla="*/ 261 h 602"/>
                <a:gd name="T32" fmla="*/ 48 w 181"/>
                <a:gd name="T33" fmla="*/ 254 h 602"/>
                <a:gd name="T34" fmla="*/ 41 w 181"/>
                <a:gd name="T35" fmla="*/ 245 h 602"/>
                <a:gd name="T36" fmla="*/ 36 w 181"/>
                <a:gd name="T37" fmla="*/ 234 h 602"/>
                <a:gd name="T38" fmla="*/ 32 w 181"/>
                <a:gd name="T39" fmla="*/ 224 h 602"/>
                <a:gd name="T40" fmla="*/ 30 w 181"/>
                <a:gd name="T41" fmla="*/ 211 h 602"/>
                <a:gd name="T42" fmla="*/ 30 w 181"/>
                <a:gd name="T43" fmla="*/ 12 h 602"/>
                <a:gd name="T44" fmla="*/ 28 w 181"/>
                <a:gd name="T45" fmla="*/ 7 h 602"/>
                <a:gd name="T46" fmla="*/ 24 w 181"/>
                <a:gd name="T47" fmla="*/ 3 h 602"/>
                <a:gd name="T48" fmla="*/ 18 w 181"/>
                <a:gd name="T49" fmla="*/ 0 h 602"/>
                <a:gd name="T50" fmla="*/ 13 w 181"/>
                <a:gd name="T51" fmla="*/ 0 h 602"/>
                <a:gd name="T52" fmla="*/ 8 w 181"/>
                <a:gd name="T53" fmla="*/ 3 h 602"/>
                <a:gd name="T54" fmla="*/ 3 w 181"/>
                <a:gd name="T55" fmla="*/ 7 h 602"/>
                <a:gd name="T56" fmla="*/ 1 w 181"/>
                <a:gd name="T57" fmla="*/ 12 h 602"/>
                <a:gd name="T58" fmla="*/ 0 w 181"/>
                <a:gd name="T59" fmla="*/ 211 h 602"/>
                <a:gd name="T60" fmla="*/ 181 w 181"/>
                <a:gd name="T61" fmla="*/ 602 h 602"/>
                <a:gd name="T62" fmla="*/ 181 w 181"/>
                <a:gd name="T63" fmla="*/ 15 h 602"/>
                <a:gd name="T64" fmla="*/ 180 w 181"/>
                <a:gd name="T65" fmla="*/ 9 h 602"/>
                <a:gd name="T66" fmla="*/ 177 w 181"/>
                <a:gd name="T67" fmla="*/ 5 h 602"/>
                <a:gd name="T68" fmla="*/ 172 w 181"/>
                <a:gd name="T69" fmla="*/ 2 h 602"/>
                <a:gd name="T70" fmla="*/ 166 w 181"/>
                <a:gd name="T71" fmla="*/ 0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1" h="602">
                  <a:moveTo>
                    <a:pt x="166" y="0"/>
                  </a:moveTo>
                  <a:lnTo>
                    <a:pt x="163" y="0"/>
                  </a:lnTo>
                  <a:lnTo>
                    <a:pt x="160" y="2"/>
                  </a:lnTo>
                  <a:lnTo>
                    <a:pt x="158" y="3"/>
                  </a:lnTo>
                  <a:lnTo>
                    <a:pt x="156" y="5"/>
                  </a:lnTo>
                  <a:lnTo>
                    <a:pt x="154" y="7"/>
                  </a:lnTo>
                  <a:lnTo>
                    <a:pt x="152" y="9"/>
                  </a:lnTo>
                  <a:lnTo>
                    <a:pt x="151" y="12"/>
                  </a:lnTo>
                  <a:lnTo>
                    <a:pt x="151" y="15"/>
                  </a:lnTo>
                  <a:lnTo>
                    <a:pt x="151" y="211"/>
                  </a:lnTo>
                  <a:lnTo>
                    <a:pt x="150" y="217"/>
                  </a:lnTo>
                  <a:lnTo>
                    <a:pt x="150" y="222"/>
                  </a:lnTo>
                  <a:lnTo>
                    <a:pt x="148" y="229"/>
                  </a:lnTo>
                  <a:lnTo>
                    <a:pt x="146" y="234"/>
                  </a:lnTo>
                  <a:lnTo>
                    <a:pt x="144" y="240"/>
                  </a:lnTo>
                  <a:lnTo>
                    <a:pt x="141" y="245"/>
                  </a:lnTo>
                  <a:lnTo>
                    <a:pt x="137" y="249"/>
                  </a:lnTo>
                  <a:lnTo>
                    <a:pt x="133" y="254"/>
                  </a:lnTo>
                  <a:lnTo>
                    <a:pt x="129" y="258"/>
                  </a:lnTo>
                  <a:lnTo>
                    <a:pt x="125" y="261"/>
                  </a:lnTo>
                  <a:lnTo>
                    <a:pt x="119" y="264"/>
                  </a:lnTo>
                  <a:lnTo>
                    <a:pt x="114" y="266"/>
                  </a:lnTo>
                  <a:lnTo>
                    <a:pt x="108" y="269"/>
                  </a:lnTo>
                  <a:lnTo>
                    <a:pt x="103" y="270"/>
                  </a:lnTo>
                  <a:lnTo>
                    <a:pt x="97" y="271"/>
                  </a:lnTo>
                  <a:lnTo>
                    <a:pt x="91" y="271"/>
                  </a:lnTo>
                  <a:lnTo>
                    <a:pt x="85" y="271"/>
                  </a:lnTo>
                  <a:lnTo>
                    <a:pt x="78" y="270"/>
                  </a:lnTo>
                  <a:lnTo>
                    <a:pt x="73" y="269"/>
                  </a:lnTo>
                  <a:lnTo>
                    <a:pt x="68" y="266"/>
                  </a:lnTo>
                  <a:lnTo>
                    <a:pt x="62" y="264"/>
                  </a:lnTo>
                  <a:lnTo>
                    <a:pt x="57" y="261"/>
                  </a:lnTo>
                  <a:lnTo>
                    <a:pt x="53" y="258"/>
                  </a:lnTo>
                  <a:lnTo>
                    <a:pt x="48" y="254"/>
                  </a:lnTo>
                  <a:lnTo>
                    <a:pt x="44" y="249"/>
                  </a:lnTo>
                  <a:lnTo>
                    <a:pt x="41" y="245"/>
                  </a:lnTo>
                  <a:lnTo>
                    <a:pt x="38" y="240"/>
                  </a:lnTo>
                  <a:lnTo>
                    <a:pt x="36" y="234"/>
                  </a:lnTo>
                  <a:lnTo>
                    <a:pt x="33" y="229"/>
                  </a:lnTo>
                  <a:lnTo>
                    <a:pt x="32" y="224"/>
                  </a:lnTo>
                  <a:lnTo>
                    <a:pt x="31" y="217"/>
                  </a:lnTo>
                  <a:lnTo>
                    <a:pt x="30" y="211"/>
                  </a:lnTo>
                  <a:lnTo>
                    <a:pt x="30" y="15"/>
                  </a:lnTo>
                  <a:lnTo>
                    <a:pt x="30" y="12"/>
                  </a:lnTo>
                  <a:lnTo>
                    <a:pt x="29" y="9"/>
                  </a:lnTo>
                  <a:lnTo>
                    <a:pt x="28" y="7"/>
                  </a:lnTo>
                  <a:lnTo>
                    <a:pt x="26" y="5"/>
                  </a:lnTo>
                  <a:lnTo>
                    <a:pt x="24" y="3"/>
                  </a:lnTo>
                  <a:lnTo>
                    <a:pt x="22" y="2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0" y="2"/>
                  </a:lnTo>
                  <a:lnTo>
                    <a:pt x="8" y="3"/>
                  </a:lnTo>
                  <a:lnTo>
                    <a:pt x="6" y="5"/>
                  </a:lnTo>
                  <a:lnTo>
                    <a:pt x="3" y="7"/>
                  </a:lnTo>
                  <a:lnTo>
                    <a:pt x="1" y="9"/>
                  </a:lnTo>
                  <a:lnTo>
                    <a:pt x="1" y="12"/>
                  </a:lnTo>
                  <a:lnTo>
                    <a:pt x="0" y="15"/>
                  </a:lnTo>
                  <a:lnTo>
                    <a:pt x="0" y="211"/>
                  </a:lnTo>
                  <a:lnTo>
                    <a:pt x="0" y="602"/>
                  </a:lnTo>
                  <a:lnTo>
                    <a:pt x="181" y="602"/>
                  </a:lnTo>
                  <a:lnTo>
                    <a:pt x="181" y="211"/>
                  </a:lnTo>
                  <a:lnTo>
                    <a:pt x="181" y="15"/>
                  </a:lnTo>
                  <a:lnTo>
                    <a:pt x="181" y="12"/>
                  </a:lnTo>
                  <a:lnTo>
                    <a:pt x="180" y="9"/>
                  </a:lnTo>
                  <a:lnTo>
                    <a:pt x="178" y="7"/>
                  </a:lnTo>
                  <a:lnTo>
                    <a:pt x="177" y="5"/>
                  </a:lnTo>
                  <a:lnTo>
                    <a:pt x="175" y="3"/>
                  </a:lnTo>
                  <a:lnTo>
                    <a:pt x="172" y="2"/>
                  </a:lnTo>
                  <a:lnTo>
                    <a:pt x="170" y="0"/>
                  </a:lnTo>
                  <a:lnTo>
                    <a:pt x="16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  <p:sp>
          <p:nvSpPr>
            <p:cNvPr id="56" name="Freeform 707">
              <a:extLst>
                <a:ext uri="{FF2B5EF4-FFF2-40B4-BE49-F238E27FC236}">
                  <a16:creationId xmlns:a16="http://schemas.microsoft.com/office/drawing/2014/main" id="{2BB05B54-8B23-444D-95F1-028389DEF5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8288" y="2151063"/>
              <a:ext cx="58738" cy="57150"/>
            </a:xfrm>
            <a:custGeom>
              <a:avLst/>
              <a:gdLst>
                <a:gd name="T0" fmla="*/ 0 w 181"/>
                <a:gd name="T1" fmla="*/ 91 h 182"/>
                <a:gd name="T2" fmla="*/ 1 w 181"/>
                <a:gd name="T3" fmla="*/ 100 h 182"/>
                <a:gd name="T4" fmla="*/ 2 w 181"/>
                <a:gd name="T5" fmla="*/ 110 h 182"/>
                <a:gd name="T6" fmla="*/ 4 w 181"/>
                <a:gd name="T7" fmla="*/ 118 h 182"/>
                <a:gd name="T8" fmla="*/ 8 w 181"/>
                <a:gd name="T9" fmla="*/ 126 h 182"/>
                <a:gd name="T10" fmla="*/ 12 w 181"/>
                <a:gd name="T11" fmla="*/ 134 h 182"/>
                <a:gd name="T12" fmla="*/ 16 w 181"/>
                <a:gd name="T13" fmla="*/ 142 h 182"/>
                <a:gd name="T14" fmla="*/ 22 w 181"/>
                <a:gd name="T15" fmla="*/ 148 h 182"/>
                <a:gd name="T16" fmla="*/ 27 w 181"/>
                <a:gd name="T17" fmla="*/ 155 h 182"/>
                <a:gd name="T18" fmla="*/ 33 w 181"/>
                <a:gd name="T19" fmla="*/ 161 h 182"/>
                <a:gd name="T20" fmla="*/ 41 w 181"/>
                <a:gd name="T21" fmla="*/ 165 h 182"/>
                <a:gd name="T22" fmla="*/ 47 w 181"/>
                <a:gd name="T23" fmla="*/ 171 h 182"/>
                <a:gd name="T24" fmla="*/ 56 w 181"/>
                <a:gd name="T25" fmla="*/ 174 h 182"/>
                <a:gd name="T26" fmla="*/ 65 w 181"/>
                <a:gd name="T27" fmla="*/ 177 h 182"/>
                <a:gd name="T28" fmla="*/ 73 w 181"/>
                <a:gd name="T29" fmla="*/ 179 h 182"/>
                <a:gd name="T30" fmla="*/ 82 w 181"/>
                <a:gd name="T31" fmla="*/ 181 h 182"/>
                <a:gd name="T32" fmla="*/ 91 w 181"/>
                <a:gd name="T33" fmla="*/ 182 h 182"/>
                <a:gd name="T34" fmla="*/ 100 w 181"/>
                <a:gd name="T35" fmla="*/ 181 h 182"/>
                <a:gd name="T36" fmla="*/ 110 w 181"/>
                <a:gd name="T37" fmla="*/ 179 h 182"/>
                <a:gd name="T38" fmla="*/ 118 w 181"/>
                <a:gd name="T39" fmla="*/ 177 h 182"/>
                <a:gd name="T40" fmla="*/ 126 w 181"/>
                <a:gd name="T41" fmla="*/ 174 h 182"/>
                <a:gd name="T42" fmla="*/ 134 w 181"/>
                <a:gd name="T43" fmla="*/ 171 h 182"/>
                <a:gd name="T44" fmla="*/ 142 w 181"/>
                <a:gd name="T45" fmla="*/ 165 h 182"/>
                <a:gd name="T46" fmla="*/ 148 w 181"/>
                <a:gd name="T47" fmla="*/ 161 h 182"/>
                <a:gd name="T48" fmla="*/ 155 w 181"/>
                <a:gd name="T49" fmla="*/ 155 h 182"/>
                <a:gd name="T50" fmla="*/ 161 w 181"/>
                <a:gd name="T51" fmla="*/ 148 h 182"/>
                <a:gd name="T52" fmla="*/ 165 w 181"/>
                <a:gd name="T53" fmla="*/ 142 h 182"/>
                <a:gd name="T54" fmla="*/ 171 w 181"/>
                <a:gd name="T55" fmla="*/ 134 h 182"/>
                <a:gd name="T56" fmla="*/ 174 w 181"/>
                <a:gd name="T57" fmla="*/ 126 h 182"/>
                <a:gd name="T58" fmla="*/ 177 w 181"/>
                <a:gd name="T59" fmla="*/ 118 h 182"/>
                <a:gd name="T60" fmla="*/ 179 w 181"/>
                <a:gd name="T61" fmla="*/ 110 h 182"/>
                <a:gd name="T62" fmla="*/ 180 w 181"/>
                <a:gd name="T63" fmla="*/ 100 h 182"/>
                <a:gd name="T64" fmla="*/ 181 w 181"/>
                <a:gd name="T65" fmla="*/ 91 h 182"/>
                <a:gd name="T66" fmla="*/ 181 w 181"/>
                <a:gd name="T67" fmla="*/ 0 h 182"/>
                <a:gd name="T68" fmla="*/ 0 w 181"/>
                <a:gd name="T69" fmla="*/ 0 h 182"/>
                <a:gd name="T70" fmla="*/ 0 w 181"/>
                <a:gd name="T71" fmla="*/ 91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1" h="182">
                  <a:moveTo>
                    <a:pt x="0" y="91"/>
                  </a:moveTo>
                  <a:lnTo>
                    <a:pt x="1" y="100"/>
                  </a:lnTo>
                  <a:lnTo>
                    <a:pt x="2" y="110"/>
                  </a:lnTo>
                  <a:lnTo>
                    <a:pt x="4" y="118"/>
                  </a:lnTo>
                  <a:lnTo>
                    <a:pt x="8" y="126"/>
                  </a:lnTo>
                  <a:lnTo>
                    <a:pt x="12" y="134"/>
                  </a:lnTo>
                  <a:lnTo>
                    <a:pt x="16" y="142"/>
                  </a:lnTo>
                  <a:lnTo>
                    <a:pt x="22" y="148"/>
                  </a:lnTo>
                  <a:lnTo>
                    <a:pt x="27" y="155"/>
                  </a:lnTo>
                  <a:lnTo>
                    <a:pt x="33" y="161"/>
                  </a:lnTo>
                  <a:lnTo>
                    <a:pt x="41" y="165"/>
                  </a:lnTo>
                  <a:lnTo>
                    <a:pt x="47" y="171"/>
                  </a:lnTo>
                  <a:lnTo>
                    <a:pt x="56" y="174"/>
                  </a:lnTo>
                  <a:lnTo>
                    <a:pt x="65" y="177"/>
                  </a:lnTo>
                  <a:lnTo>
                    <a:pt x="73" y="179"/>
                  </a:lnTo>
                  <a:lnTo>
                    <a:pt x="82" y="181"/>
                  </a:lnTo>
                  <a:lnTo>
                    <a:pt x="91" y="182"/>
                  </a:lnTo>
                  <a:lnTo>
                    <a:pt x="100" y="181"/>
                  </a:lnTo>
                  <a:lnTo>
                    <a:pt x="110" y="179"/>
                  </a:lnTo>
                  <a:lnTo>
                    <a:pt x="118" y="177"/>
                  </a:lnTo>
                  <a:lnTo>
                    <a:pt x="126" y="174"/>
                  </a:lnTo>
                  <a:lnTo>
                    <a:pt x="134" y="171"/>
                  </a:lnTo>
                  <a:lnTo>
                    <a:pt x="142" y="165"/>
                  </a:lnTo>
                  <a:lnTo>
                    <a:pt x="148" y="161"/>
                  </a:lnTo>
                  <a:lnTo>
                    <a:pt x="155" y="155"/>
                  </a:lnTo>
                  <a:lnTo>
                    <a:pt x="161" y="148"/>
                  </a:lnTo>
                  <a:lnTo>
                    <a:pt x="165" y="142"/>
                  </a:lnTo>
                  <a:lnTo>
                    <a:pt x="171" y="134"/>
                  </a:lnTo>
                  <a:lnTo>
                    <a:pt x="174" y="126"/>
                  </a:lnTo>
                  <a:lnTo>
                    <a:pt x="177" y="118"/>
                  </a:lnTo>
                  <a:lnTo>
                    <a:pt x="179" y="110"/>
                  </a:lnTo>
                  <a:lnTo>
                    <a:pt x="180" y="100"/>
                  </a:lnTo>
                  <a:lnTo>
                    <a:pt x="181" y="91"/>
                  </a:lnTo>
                  <a:lnTo>
                    <a:pt x="181" y="0"/>
                  </a:lnTo>
                  <a:lnTo>
                    <a:pt x="0" y="0"/>
                  </a:lnTo>
                  <a:lnTo>
                    <a:pt x="0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  <p:sp>
          <p:nvSpPr>
            <p:cNvPr id="57" name="Freeform 708">
              <a:extLst>
                <a:ext uri="{FF2B5EF4-FFF2-40B4-BE49-F238E27FC236}">
                  <a16:creationId xmlns:a16="http://schemas.microsoft.com/office/drawing/2014/main" id="{FCD192F6-CF13-4B1C-AF7D-85317A2D8C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3688" y="1930400"/>
              <a:ext cx="9525" cy="57150"/>
            </a:xfrm>
            <a:custGeom>
              <a:avLst/>
              <a:gdLst>
                <a:gd name="T0" fmla="*/ 15 w 30"/>
                <a:gd name="T1" fmla="*/ 181 h 181"/>
                <a:gd name="T2" fmla="*/ 17 w 30"/>
                <a:gd name="T3" fmla="*/ 181 h 181"/>
                <a:gd name="T4" fmla="*/ 21 w 30"/>
                <a:gd name="T5" fmla="*/ 180 h 181"/>
                <a:gd name="T6" fmla="*/ 23 w 30"/>
                <a:gd name="T7" fmla="*/ 179 h 181"/>
                <a:gd name="T8" fmla="*/ 26 w 30"/>
                <a:gd name="T9" fmla="*/ 176 h 181"/>
                <a:gd name="T10" fmla="*/ 27 w 30"/>
                <a:gd name="T11" fmla="*/ 174 h 181"/>
                <a:gd name="T12" fmla="*/ 29 w 30"/>
                <a:gd name="T13" fmla="*/ 172 h 181"/>
                <a:gd name="T14" fmla="*/ 29 w 30"/>
                <a:gd name="T15" fmla="*/ 169 h 181"/>
                <a:gd name="T16" fmla="*/ 30 w 30"/>
                <a:gd name="T17" fmla="*/ 166 h 181"/>
                <a:gd name="T18" fmla="*/ 30 w 30"/>
                <a:gd name="T19" fmla="*/ 16 h 181"/>
                <a:gd name="T20" fmla="*/ 29 w 30"/>
                <a:gd name="T21" fmla="*/ 12 h 181"/>
                <a:gd name="T22" fmla="*/ 29 w 30"/>
                <a:gd name="T23" fmla="*/ 9 h 181"/>
                <a:gd name="T24" fmla="*/ 27 w 30"/>
                <a:gd name="T25" fmla="*/ 7 h 181"/>
                <a:gd name="T26" fmla="*/ 26 w 30"/>
                <a:gd name="T27" fmla="*/ 5 h 181"/>
                <a:gd name="T28" fmla="*/ 23 w 30"/>
                <a:gd name="T29" fmla="*/ 3 h 181"/>
                <a:gd name="T30" fmla="*/ 21 w 30"/>
                <a:gd name="T31" fmla="*/ 2 h 181"/>
                <a:gd name="T32" fmla="*/ 17 w 30"/>
                <a:gd name="T33" fmla="*/ 0 h 181"/>
                <a:gd name="T34" fmla="*/ 15 w 30"/>
                <a:gd name="T35" fmla="*/ 0 h 181"/>
                <a:gd name="T36" fmla="*/ 12 w 30"/>
                <a:gd name="T37" fmla="*/ 0 h 181"/>
                <a:gd name="T38" fmla="*/ 9 w 30"/>
                <a:gd name="T39" fmla="*/ 2 h 181"/>
                <a:gd name="T40" fmla="*/ 7 w 30"/>
                <a:gd name="T41" fmla="*/ 3 h 181"/>
                <a:gd name="T42" fmla="*/ 5 w 30"/>
                <a:gd name="T43" fmla="*/ 5 h 181"/>
                <a:gd name="T44" fmla="*/ 2 w 30"/>
                <a:gd name="T45" fmla="*/ 7 h 181"/>
                <a:gd name="T46" fmla="*/ 1 w 30"/>
                <a:gd name="T47" fmla="*/ 9 h 181"/>
                <a:gd name="T48" fmla="*/ 0 w 30"/>
                <a:gd name="T49" fmla="*/ 12 h 181"/>
                <a:gd name="T50" fmla="*/ 0 w 30"/>
                <a:gd name="T51" fmla="*/ 16 h 181"/>
                <a:gd name="T52" fmla="*/ 0 w 30"/>
                <a:gd name="T53" fmla="*/ 166 h 181"/>
                <a:gd name="T54" fmla="*/ 0 w 30"/>
                <a:gd name="T55" fmla="*/ 169 h 181"/>
                <a:gd name="T56" fmla="*/ 1 w 30"/>
                <a:gd name="T57" fmla="*/ 172 h 181"/>
                <a:gd name="T58" fmla="*/ 2 w 30"/>
                <a:gd name="T59" fmla="*/ 174 h 181"/>
                <a:gd name="T60" fmla="*/ 5 w 30"/>
                <a:gd name="T61" fmla="*/ 176 h 181"/>
                <a:gd name="T62" fmla="*/ 7 w 30"/>
                <a:gd name="T63" fmla="*/ 179 h 181"/>
                <a:gd name="T64" fmla="*/ 9 w 30"/>
                <a:gd name="T65" fmla="*/ 180 h 181"/>
                <a:gd name="T66" fmla="*/ 12 w 30"/>
                <a:gd name="T67" fmla="*/ 181 h 181"/>
                <a:gd name="T68" fmla="*/ 15 w 30"/>
                <a:gd name="T69" fmla="*/ 181 h 181"/>
                <a:gd name="T70" fmla="*/ 15 w 30"/>
                <a:gd name="T71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" h="181">
                  <a:moveTo>
                    <a:pt x="15" y="181"/>
                  </a:moveTo>
                  <a:lnTo>
                    <a:pt x="17" y="181"/>
                  </a:lnTo>
                  <a:lnTo>
                    <a:pt x="21" y="180"/>
                  </a:lnTo>
                  <a:lnTo>
                    <a:pt x="23" y="179"/>
                  </a:lnTo>
                  <a:lnTo>
                    <a:pt x="26" y="176"/>
                  </a:lnTo>
                  <a:lnTo>
                    <a:pt x="27" y="174"/>
                  </a:lnTo>
                  <a:lnTo>
                    <a:pt x="29" y="172"/>
                  </a:lnTo>
                  <a:lnTo>
                    <a:pt x="29" y="169"/>
                  </a:lnTo>
                  <a:lnTo>
                    <a:pt x="30" y="166"/>
                  </a:lnTo>
                  <a:lnTo>
                    <a:pt x="30" y="16"/>
                  </a:lnTo>
                  <a:lnTo>
                    <a:pt x="29" y="12"/>
                  </a:lnTo>
                  <a:lnTo>
                    <a:pt x="29" y="9"/>
                  </a:lnTo>
                  <a:lnTo>
                    <a:pt x="27" y="7"/>
                  </a:lnTo>
                  <a:lnTo>
                    <a:pt x="26" y="5"/>
                  </a:lnTo>
                  <a:lnTo>
                    <a:pt x="23" y="3"/>
                  </a:lnTo>
                  <a:lnTo>
                    <a:pt x="21" y="2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9" y="2"/>
                  </a:lnTo>
                  <a:lnTo>
                    <a:pt x="7" y="3"/>
                  </a:lnTo>
                  <a:lnTo>
                    <a:pt x="5" y="5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66"/>
                  </a:lnTo>
                  <a:lnTo>
                    <a:pt x="0" y="169"/>
                  </a:lnTo>
                  <a:lnTo>
                    <a:pt x="1" y="172"/>
                  </a:lnTo>
                  <a:lnTo>
                    <a:pt x="2" y="174"/>
                  </a:lnTo>
                  <a:lnTo>
                    <a:pt x="5" y="176"/>
                  </a:lnTo>
                  <a:lnTo>
                    <a:pt x="7" y="179"/>
                  </a:lnTo>
                  <a:lnTo>
                    <a:pt x="9" y="180"/>
                  </a:lnTo>
                  <a:lnTo>
                    <a:pt x="12" y="181"/>
                  </a:lnTo>
                  <a:lnTo>
                    <a:pt x="15" y="181"/>
                  </a:lnTo>
                  <a:lnTo>
                    <a:pt x="15" y="1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  <p:sp>
          <p:nvSpPr>
            <p:cNvPr id="58" name="Freeform 709">
              <a:extLst>
                <a:ext uri="{FF2B5EF4-FFF2-40B4-BE49-F238E27FC236}">
                  <a16:creationId xmlns:a16="http://schemas.microsoft.com/office/drawing/2014/main" id="{01062624-ADFC-42E8-A6C7-0C7AF44AC7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1613" y="1920875"/>
              <a:ext cx="57150" cy="192088"/>
            </a:xfrm>
            <a:custGeom>
              <a:avLst/>
              <a:gdLst>
                <a:gd name="T0" fmla="*/ 162 w 180"/>
                <a:gd name="T1" fmla="*/ 0 h 602"/>
                <a:gd name="T2" fmla="*/ 157 w 180"/>
                <a:gd name="T3" fmla="*/ 3 h 602"/>
                <a:gd name="T4" fmla="*/ 153 w 180"/>
                <a:gd name="T5" fmla="*/ 7 h 602"/>
                <a:gd name="T6" fmla="*/ 151 w 180"/>
                <a:gd name="T7" fmla="*/ 12 h 602"/>
                <a:gd name="T8" fmla="*/ 150 w 180"/>
                <a:gd name="T9" fmla="*/ 211 h 602"/>
                <a:gd name="T10" fmla="*/ 149 w 180"/>
                <a:gd name="T11" fmla="*/ 222 h 602"/>
                <a:gd name="T12" fmla="*/ 146 w 180"/>
                <a:gd name="T13" fmla="*/ 234 h 602"/>
                <a:gd name="T14" fmla="*/ 140 w 180"/>
                <a:gd name="T15" fmla="*/ 245 h 602"/>
                <a:gd name="T16" fmla="*/ 133 w 180"/>
                <a:gd name="T17" fmla="*/ 254 h 602"/>
                <a:gd name="T18" fmla="*/ 123 w 180"/>
                <a:gd name="T19" fmla="*/ 261 h 602"/>
                <a:gd name="T20" fmla="*/ 114 w 180"/>
                <a:gd name="T21" fmla="*/ 266 h 602"/>
                <a:gd name="T22" fmla="*/ 102 w 180"/>
                <a:gd name="T23" fmla="*/ 270 h 602"/>
                <a:gd name="T24" fmla="*/ 90 w 180"/>
                <a:gd name="T25" fmla="*/ 271 h 602"/>
                <a:gd name="T26" fmla="*/ 78 w 180"/>
                <a:gd name="T27" fmla="*/ 270 h 602"/>
                <a:gd name="T28" fmla="*/ 66 w 180"/>
                <a:gd name="T29" fmla="*/ 266 h 602"/>
                <a:gd name="T30" fmla="*/ 57 w 180"/>
                <a:gd name="T31" fmla="*/ 261 h 602"/>
                <a:gd name="T32" fmla="*/ 47 w 180"/>
                <a:gd name="T33" fmla="*/ 254 h 602"/>
                <a:gd name="T34" fmla="*/ 41 w 180"/>
                <a:gd name="T35" fmla="*/ 245 h 602"/>
                <a:gd name="T36" fmla="*/ 34 w 180"/>
                <a:gd name="T37" fmla="*/ 234 h 602"/>
                <a:gd name="T38" fmla="*/ 31 w 180"/>
                <a:gd name="T39" fmla="*/ 224 h 602"/>
                <a:gd name="T40" fmla="*/ 30 w 180"/>
                <a:gd name="T41" fmla="*/ 211 h 602"/>
                <a:gd name="T42" fmla="*/ 30 w 180"/>
                <a:gd name="T43" fmla="*/ 12 h 602"/>
                <a:gd name="T44" fmla="*/ 28 w 180"/>
                <a:gd name="T45" fmla="*/ 7 h 602"/>
                <a:gd name="T46" fmla="*/ 24 w 180"/>
                <a:gd name="T47" fmla="*/ 3 h 602"/>
                <a:gd name="T48" fmla="*/ 18 w 180"/>
                <a:gd name="T49" fmla="*/ 0 h 602"/>
                <a:gd name="T50" fmla="*/ 12 w 180"/>
                <a:gd name="T51" fmla="*/ 0 h 602"/>
                <a:gd name="T52" fmla="*/ 6 w 180"/>
                <a:gd name="T53" fmla="*/ 3 h 602"/>
                <a:gd name="T54" fmla="*/ 2 w 180"/>
                <a:gd name="T55" fmla="*/ 7 h 602"/>
                <a:gd name="T56" fmla="*/ 0 w 180"/>
                <a:gd name="T57" fmla="*/ 12 h 602"/>
                <a:gd name="T58" fmla="*/ 0 w 180"/>
                <a:gd name="T59" fmla="*/ 211 h 602"/>
                <a:gd name="T60" fmla="*/ 180 w 180"/>
                <a:gd name="T61" fmla="*/ 602 h 602"/>
                <a:gd name="T62" fmla="*/ 180 w 180"/>
                <a:gd name="T63" fmla="*/ 15 h 602"/>
                <a:gd name="T64" fmla="*/ 179 w 180"/>
                <a:gd name="T65" fmla="*/ 9 h 602"/>
                <a:gd name="T66" fmla="*/ 176 w 180"/>
                <a:gd name="T67" fmla="*/ 5 h 602"/>
                <a:gd name="T68" fmla="*/ 172 w 180"/>
                <a:gd name="T69" fmla="*/ 2 h 602"/>
                <a:gd name="T70" fmla="*/ 165 w 180"/>
                <a:gd name="T71" fmla="*/ 0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0" h="602">
                  <a:moveTo>
                    <a:pt x="165" y="0"/>
                  </a:moveTo>
                  <a:lnTo>
                    <a:pt x="162" y="0"/>
                  </a:lnTo>
                  <a:lnTo>
                    <a:pt x="160" y="2"/>
                  </a:lnTo>
                  <a:lnTo>
                    <a:pt x="157" y="3"/>
                  </a:lnTo>
                  <a:lnTo>
                    <a:pt x="154" y="5"/>
                  </a:lnTo>
                  <a:lnTo>
                    <a:pt x="153" y="7"/>
                  </a:lnTo>
                  <a:lnTo>
                    <a:pt x="151" y="9"/>
                  </a:lnTo>
                  <a:lnTo>
                    <a:pt x="151" y="12"/>
                  </a:lnTo>
                  <a:lnTo>
                    <a:pt x="150" y="15"/>
                  </a:lnTo>
                  <a:lnTo>
                    <a:pt x="150" y="211"/>
                  </a:lnTo>
                  <a:lnTo>
                    <a:pt x="150" y="217"/>
                  </a:lnTo>
                  <a:lnTo>
                    <a:pt x="149" y="222"/>
                  </a:lnTo>
                  <a:lnTo>
                    <a:pt x="148" y="229"/>
                  </a:lnTo>
                  <a:lnTo>
                    <a:pt x="146" y="234"/>
                  </a:lnTo>
                  <a:lnTo>
                    <a:pt x="143" y="240"/>
                  </a:lnTo>
                  <a:lnTo>
                    <a:pt x="140" y="245"/>
                  </a:lnTo>
                  <a:lnTo>
                    <a:pt x="136" y="249"/>
                  </a:lnTo>
                  <a:lnTo>
                    <a:pt x="133" y="254"/>
                  </a:lnTo>
                  <a:lnTo>
                    <a:pt x="129" y="258"/>
                  </a:lnTo>
                  <a:lnTo>
                    <a:pt x="123" y="261"/>
                  </a:lnTo>
                  <a:lnTo>
                    <a:pt x="119" y="264"/>
                  </a:lnTo>
                  <a:lnTo>
                    <a:pt x="114" y="266"/>
                  </a:lnTo>
                  <a:lnTo>
                    <a:pt x="108" y="269"/>
                  </a:lnTo>
                  <a:lnTo>
                    <a:pt x="102" y="270"/>
                  </a:lnTo>
                  <a:lnTo>
                    <a:pt x="96" y="271"/>
                  </a:lnTo>
                  <a:lnTo>
                    <a:pt x="90" y="271"/>
                  </a:lnTo>
                  <a:lnTo>
                    <a:pt x="84" y="271"/>
                  </a:lnTo>
                  <a:lnTo>
                    <a:pt x="78" y="270"/>
                  </a:lnTo>
                  <a:lnTo>
                    <a:pt x="72" y="269"/>
                  </a:lnTo>
                  <a:lnTo>
                    <a:pt x="66" y="266"/>
                  </a:lnTo>
                  <a:lnTo>
                    <a:pt x="61" y="264"/>
                  </a:lnTo>
                  <a:lnTo>
                    <a:pt x="57" y="261"/>
                  </a:lnTo>
                  <a:lnTo>
                    <a:pt x="51" y="258"/>
                  </a:lnTo>
                  <a:lnTo>
                    <a:pt x="47" y="254"/>
                  </a:lnTo>
                  <a:lnTo>
                    <a:pt x="44" y="249"/>
                  </a:lnTo>
                  <a:lnTo>
                    <a:pt x="41" y="245"/>
                  </a:lnTo>
                  <a:lnTo>
                    <a:pt x="37" y="240"/>
                  </a:lnTo>
                  <a:lnTo>
                    <a:pt x="34" y="234"/>
                  </a:lnTo>
                  <a:lnTo>
                    <a:pt x="32" y="229"/>
                  </a:lnTo>
                  <a:lnTo>
                    <a:pt x="31" y="224"/>
                  </a:lnTo>
                  <a:lnTo>
                    <a:pt x="30" y="217"/>
                  </a:lnTo>
                  <a:lnTo>
                    <a:pt x="30" y="211"/>
                  </a:lnTo>
                  <a:lnTo>
                    <a:pt x="30" y="15"/>
                  </a:lnTo>
                  <a:lnTo>
                    <a:pt x="30" y="12"/>
                  </a:lnTo>
                  <a:lnTo>
                    <a:pt x="29" y="9"/>
                  </a:lnTo>
                  <a:lnTo>
                    <a:pt x="28" y="7"/>
                  </a:lnTo>
                  <a:lnTo>
                    <a:pt x="26" y="5"/>
                  </a:lnTo>
                  <a:lnTo>
                    <a:pt x="24" y="3"/>
                  </a:lnTo>
                  <a:lnTo>
                    <a:pt x="20" y="2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9" y="2"/>
                  </a:lnTo>
                  <a:lnTo>
                    <a:pt x="6" y="3"/>
                  </a:lnTo>
                  <a:lnTo>
                    <a:pt x="4" y="5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211"/>
                  </a:lnTo>
                  <a:lnTo>
                    <a:pt x="0" y="602"/>
                  </a:lnTo>
                  <a:lnTo>
                    <a:pt x="180" y="602"/>
                  </a:lnTo>
                  <a:lnTo>
                    <a:pt x="180" y="211"/>
                  </a:lnTo>
                  <a:lnTo>
                    <a:pt x="180" y="15"/>
                  </a:lnTo>
                  <a:lnTo>
                    <a:pt x="180" y="12"/>
                  </a:lnTo>
                  <a:lnTo>
                    <a:pt x="179" y="9"/>
                  </a:lnTo>
                  <a:lnTo>
                    <a:pt x="178" y="7"/>
                  </a:lnTo>
                  <a:lnTo>
                    <a:pt x="176" y="5"/>
                  </a:lnTo>
                  <a:lnTo>
                    <a:pt x="174" y="3"/>
                  </a:lnTo>
                  <a:lnTo>
                    <a:pt x="172" y="2"/>
                  </a:lnTo>
                  <a:lnTo>
                    <a:pt x="168" y="0"/>
                  </a:lnTo>
                  <a:lnTo>
                    <a:pt x="1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  <p:sp>
          <p:nvSpPr>
            <p:cNvPr id="59" name="Freeform 710">
              <a:extLst>
                <a:ext uri="{FF2B5EF4-FFF2-40B4-BE49-F238E27FC236}">
                  <a16:creationId xmlns:a16="http://schemas.microsoft.com/office/drawing/2014/main" id="{8AA6F9D2-5C11-4285-A4B0-23EFFF22BC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1613" y="2151063"/>
              <a:ext cx="57150" cy="57150"/>
            </a:xfrm>
            <a:custGeom>
              <a:avLst/>
              <a:gdLst>
                <a:gd name="T0" fmla="*/ 0 w 180"/>
                <a:gd name="T1" fmla="*/ 91 h 182"/>
                <a:gd name="T2" fmla="*/ 0 w 180"/>
                <a:gd name="T3" fmla="*/ 100 h 182"/>
                <a:gd name="T4" fmla="*/ 2 w 180"/>
                <a:gd name="T5" fmla="*/ 110 h 182"/>
                <a:gd name="T6" fmla="*/ 4 w 180"/>
                <a:gd name="T7" fmla="*/ 118 h 182"/>
                <a:gd name="T8" fmla="*/ 7 w 180"/>
                <a:gd name="T9" fmla="*/ 126 h 182"/>
                <a:gd name="T10" fmla="*/ 11 w 180"/>
                <a:gd name="T11" fmla="*/ 134 h 182"/>
                <a:gd name="T12" fmla="*/ 15 w 180"/>
                <a:gd name="T13" fmla="*/ 142 h 182"/>
                <a:gd name="T14" fmla="*/ 20 w 180"/>
                <a:gd name="T15" fmla="*/ 148 h 182"/>
                <a:gd name="T16" fmla="*/ 27 w 180"/>
                <a:gd name="T17" fmla="*/ 155 h 182"/>
                <a:gd name="T18" fmla="*/ 33 w 180"/>
                <a:gd name="T19" fmla="*/ 161 h 182"/>
                <a:gd name="T20" fmla="*/ 40 w 180"/>
                <a:gd name="T21" fmla="*/ 165 h 182"/>
                <a:gd name="T22" fmla="*/ 47 w 180"/>
                <a:gd name="T23" fmla="*/ 171 h 182"/>
                <a:gd name="T24" fmla="*/ 55 w 180"/>
                <a:gd name="T25" fmla="*/ 174 h 182"/>
                <a:gd name="T26" fmla="*/ 63 w 180"/>
                <a:gd name="T27" fmla="*/ 177 h 182"/>
                <a:gd name="T28" fmla="*/ 72 w 180"/>
                <a:gd name="T29" fmla="*/ 179 h 182"/>
                <a:gd name="T30" fmla="*/ 80 w 180"/>
                <a:gd name="T31" fmla="*/ 181 h 182"/>
                <a:gd name="T32" fmla="*/ 90 w 180"/>
                <a:gd name="T33" fmla="*/ 182 h 182"/>
                <a:gd name="T34" fmla="*/ 100 w 180"/>
                <a:gd name="T35" fmla="*/ 181 h 182"/>
                <a:gd name="T36" fmla="*/ 108 w 180"/>
                <a:gd name="T37" fmla="*/ 179 h 182"/>
                <a:gd name="T38" fmla="*/ 117 w 180"/>
                <a:gd name="T39" fmla="*/ 177 h 182"/>
                <a:gd name="T40" fmla="*/ 125 w 180"/>
                <a:gd name="T41" fmla="*/ 174 h 182"/>
                <a:gd name="T42" fmla="*/ 133 w 180"/>
                <a:gd name="T43" fmla="*/ 171 h 182"/>
                <a:gd name="T44" fmla="*/ 140 w 180"/>
                <a:gd name="T45" fmla="*/ 165 h 182"/>
                <a:gd name="T46" fmla="*/ 148 w 180"/>
                <a:gd name="T47" fmla="*/ 161 h 182"/>
                <a:gd name="T48" fmla="*/ 154 w 180"/>
                <a:gd name="T49" fmla="*/ 155 h 182"/>
                <a:gd name="T50" fmla="*/ 160 w 180"/>
                <a:gd name="T51" fmla="*/ 148 h 182"/>
                <a:gd name="T52" fmla="*/ 165 w 180"/>
                <a:gd name="T53" fmla="*/ 142 h 182"/>
                <a:gd name="T54" fmla="*/ 169 w 180"/>
                <a:gd name="T55" fmla="*/ 134 h 182"/>
                <a:gd name="T56" fmla="*/ 174 w 180"/>
                <a:gd name="T57" fmla="*/ 126 h 182"/>
                <a:gd name="T58" fmla="*/ 177 w 180"/>
                <a:gd name="T59" fmla="*/ 118 h 182"/>
                <a:gd name="T60" fmla="*/ 179 w 180"/>
                <a:gd name="T61" fmla="*/ 110 h 182"/>
                <a:gd name="T62" fmla="*/ 180 w 180"/>
                <a:gd name="T63" fmla="*/ 100 h 182"/>
                <a:gd name="T64" fmla="*/ 180 w 180"/>
                <a:gd name="T65" fmla="*/ 91 h 182"/>
                <a:gd name="T66" fmla="*/ 180 w 180"/>
                <a:gd name="T67" fmla="*/ 0 h 182"/>
                <a:gd name="T68" fmla="*/ 0 w 180"/>
                <a:gd name="T69" fmla="*/ 0 h 182"/>
                <a:gd name="T70" fmla="*/ 0 w 180"/>
                <a:gd name="T71" fmla="*/ 91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0" h="182">
                  <a:moveTo>
                    <a:pt x="0" y="91"/>
                  </a:moveTo>
                  <a:lnTo>
                    <a:pt x="0" y="100"/>
                  </a:lnTo>
                  <a:lnTo>
                    <a:pt x="2" y="110"/>
                  </a:lnTo>
                  <a:lnTo>
                    <a:pt x="4" y="118"/>
                  </a:lnTo>
                  <a:lnTo>
                    <a:pt x="7" y="126"/>
                  </a:lnTo>
                  <a:lnTo>
                    <a:pt x="11" y="134"/>
                  </a:lnTo>
                  <a:lnTo>
                    <a:pt x="15" y="142"/>
                  </a:lnTo>
                  <a:lnTo>
                    <a:pt x="20" y="148"/>
                  </a:lnTo>
                  <a:lnTo>
                    <a:pt x="27" y="155"/>
                  </a:lnTo>
                  <a:lnTo>
                    <a:pt x="33" y="161"/>
                  </a:lnTo>
                  <a:lnTo>
                    <a:pt x="40" y="165"/>
                  </a:lnTo>
                  <a:lnTo>
                    <a:pt x="47" y="171"/>
                  </a:lnTo>
                  <a:lnTo>
                    <a:pt x="55" y="174"/>
                  </a:lnTo>
                  <a:lnTo>
                    <a:pt x="63" y="177"/>
                  </a:lnTo>
                  <a:lnTo>
                    <a:pt x="72" y="179"/>
                  </a:lnTo>
                  <a:lnTo>
                    <a:pt x="80" y="181"/>
                  </a:lnTo>
                  <a:lnTo>
                    <a:pt x="90" y="182"/>
                  </a:lnTo>
                  <a:lnTo>
                    <a:pt x="100" y="181"/>
                  </a:lnTo>
                  <a:lnTo>
                    <a:pt x="108" y="179"/>
                  </a:lnTo>
                  <a:lnTo>
                    <a:pt x="117" y="177"/>
                  </a:lnTo>
                  <a:lnTo>
                    <a:pt x="125" y="174"/>
                  </a:lnTo>
                  <a:lnTo>
                    <a:pt x="133" y="171"/>
                  </a:lnTo>
                  <a:lnTo>
                    <a:pt x="140" y="165"/>
                  </a:lnTo>
                  <a:lnTo>
                    <a:pt x="148" y="161"/>
                  </a:lnTo>
                  <a:lnTo>
                    <a:pt x="154" y="155"/>
                  </a:lnTo>
                  <a:lnTo>
                    <a:pt x="160" y="148"/>
                  </a:lnTo>
                  <a:lnTo>
                    <a:pt x="165" y="142"/>
                  </a:lnTo>
                  <a:lnTo>
                    <a:pt x="169" y="134"/>
                  </a:lnTo>
                  <a:lnTo>
                    <a:pt x="174" y="126"/>
                  </a:lnTo>
                  <a:lnTo>
                    <a:pt x="177" y="118"/>
                  </a:lnTo>
                  <a:lnTo>
                    <a:pt x="179" y="110"/>
                  </a:lnTo>
                  <a:lnTo>
                    <a:pt x="180" y="100"/>
                  </a:lnTo>
                  <a:lnTo>
                    <a:pt x="180" y="91"/>
                  </a:lnTo>
                  <a:lnTo>
                    <a:pt x="180" y="0"/>
                  </a:lnTo>
                  <a:lnTo>
                    <a:pt x="0" y="0"/>
                  </a:lnTo>
                  <a:lnTo>
                    <a:pt x="0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  <p:sp>
          <p:nvSpPr>
            <p:cNvPr id="60" name="Rectangle 711">
              <a:extLst>
                <a:ext uri="{FF2B5EF4-FFF2-40B4-BE49-F238E27FC236}">
                  <a16:creationId xmlns:a16="http://schemas.microsoft.com/office/drawing/2014/main" id="{972C0779-96D7-4A7C-B110-5886B8B5DF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1613" y="2122488"/>
              <a:ext cx="57150" cy="19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  <p:sp>
          <p:nvSpPr>
            <p:cNvPr id="61" name="Freeform 712">
              <a:extLst>
                <a:ext uri="{FF2B5EF4-FFF2-40B4-BE49-F238E27FC236}">
                  <a16:creationId xmlns:a16="http://schemas.microsoft.com/office/drawing/2014/main" id="{4533D40B-18F2-4A93-B829-E6C6A0AC58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5425" y="1930400"/>
              <a:ext cx="9525" cy="57150"/>
            </a:xfrm>
            <a:custGeom>
              <a:avLst/>
              <a:gdLst>
                <a:gd name="T0" fmla="*/ 15 w 30"/>
                <a:gd name="T1" fmla="*/ 181 h 181"/>
                <a:gd name="T2" fmla="*/ 18 w 30"/>
                <a:gd name="T3" fmla="*/ 181 h 181"/>
                <a:gd name="T4" fmla="*/ 21 w 30"/>
                <a:gd name="T5" fmla="*/ 180 h 181"/>
                <a:gd name="T6" fmla="*/ 24 w 30"/>
                <a:gd name="T7" fmla="*/ 179 h 181"/>
                <a:gd name="T8" fmla="*/ 26 w 30"/>
                <a:gd name="T9" fmla="*/ 176 h 181"/>
                <a:gd name="T10" fmla="*/ 28 w 30"/>
                <a:gd name="T11" fmla="*/ 174 h 181"/>
                <a:gd name="T12" fmla="*/ 29 w 30"/>
                <a:gd name="T13" fmla="*/ 172 h 181"/>
                <a:gd name="T14" fmla="*/ 30 w 30"/>
                <a:gd name="T15" fmla="*/ 169 h 181"/>
                <a:gd name="T16" fmla="*/ 30 w 30"/>
                <a:gd name="T17" fmla="*/ 166 h 181"/>
                <a:gd name="T18" fmla="*/ 30 w 30"/>
                <a:gd name="T19" fmla="*/ 16 h 181"/>
                <a:gd name="T20" fmla="*/ 30 w 30"/>
                <a:gd name="T21" fmla="*/ 12 h 181"/>
                <a:gd name="T22" fmla="*/ 29 w 30"/>
                <a:gd name="T23" fmla="*/ 9 h 181"/>
                <a:gd name="T24" fmla="*/ 28 w 30"/>
                <a:gd name="T25" fmla="*/ 7 h 181"/>
                <a:gd name="T26" fmla="*/ 26 w 30"/>
                <a:gd name="T27" fmla="*/ 5 h 181"/>
                <a:gd name="T28" fmla="*/ 24 w 30"/>
                <a:gd name="T29" fmla="*/ 3 h 181"/>
                <a:gd name="T30" fmla="*/ 21 w 30"/>
                <a:gd name="T31" fmla="*/ 2 h 181"/>
                <a:gd name="T32" fmla="*/ 18 w 30"/>
                <a:gd name="T33" fmla="*/ 0 h 181"/>
                <a:gd name="T34" fmla="*/ 15 w 30"/>
                <a:gd name="T35" fmla="*/ 0 h 181"/>
                <a:gd name="T36" fmla="*/ 12 w 30"/>
                <a:gd name="T37" fmla="*/ 0 h 181"/>
                <a:gd name="T38" fmla="*/ 10 w 30"/>
                <a:gd name="T39" fmla="*/ 2 h 181"/>
                <a:gd name="T40" fmla="*/ 6 w 30"/>
                <a:gd name="T41" fmla="*/ 3 h 181"/>
                <a:gd name="T42" fmla="*/ 4 w 30"/>
                <a:gd name="T43" fmla="*/ 5 h 181"/>
                <a:gd name="T44" fmla="*/ 2 w 30"/>
                <a:gd name="T45" fmla="*/ 7 h 181"/>
                <a:gd name="T46" fmla="*/ 1 w 30"/>
                <a:gd name="T47" fmla="*/ 9 h 181"/>
                <a:gd name="T48" fmla="*/ 0 w 30"/>
                <a:gd name="T49" fmla="*/ 12 h 181"/>
                <a:gd name="T50" fmla="*/ 0 w 30"/>
                <a:gd name="T51" fmla="*/ 16 h 181"/>
                <a:gd name="T52" fmla="*/ 0 w 30"/>
                <a:gd name="T53" fmla="*/ 166 h 181"/>
                <a:gd name="T54" fmla="*/ 0 w 30"/>
                <a:gd name="T55" fmla="*/ 169 h 181"/>
                <a:gd name="T56" fmla="*/ 1 w 30"/>
                <a:gd name="T57" fmla="*/ 172 h 181"/>
                <a:gd name="T58" fmla="*/ 2 w 30"/>
                <a:gd name="T59" fmla="*/ 174 h 181"/>
                <a:gd name="T60" fmla="*/ 4 w 30"/>
                <a:gd name="T61" fmla="*/ 176 h 181"/>
                <a:gd name="T62" fmla="*/ 6 w 30"/>
                <a:gd name="T63" fmla="*/ 179 h 181"/>
                <a:gd name="T64" fmla="*/ 10 w 30"/>
                <a:gd name="T65" fmla="*/ 180 h 181"/>
                <a:gd name="T66" fmla="*/ 12 w 30"/>
                <a:gd name="T67" fmla="*/ 181 h 181"/>
                <a:gd name="T68" fmla="*/ 15 w 30"/>
                <a:gd name="T69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0" h="181">
                  <a:moveTo>
                    <a:pt x="15" y="181"/>
                  </a:moveTo>
                  <a:lnTo>
                    <a:pt x="18" y="181"/>
                  </a:lnTo>
                  <a:lnTo>
                    <a:pt x="21" y="180"/>
                  </a:lnTo>
                  <a:lnTo>
                    <a:pt x="24" y="179"/>
                  </a:lnTo>
                  <a:lnTo>
                    <a:pt x="26" y="176"/>
                  </a:lnTo>
                  <a:lnTo>
                    <a:pt x="28" y="174"/>
                  </a:lnTo>
                  <a:lnTo>
                    <a:pt x="29" y="172"/>
                  </a:lnTo>
                  <a:lnTo>
                    <a:pt x="30" y="169"/>
                  </a:lnTo>
                  <a:lnTo>
                    <a:pt x="30" y="166"/>
                  </a:lnTo>
                  <a:lnTo>
                    <a:pt x="30" y="16"/>
                  </a:lnTo>
                  <a:lnTo>
                    <a:pt x="30" y="12"/>
                  </a:lnTo>
                  <a:lnTo>
                    <a:pt x="29" y="9"/>
                  </a:lnTo>
                  <a:lnTo>
                    <a:pt x="28" y="7"/>
                  </a:lnTo>
                  <a:lnTo>
                    <a:pt x="26" y="5"/>
                  </a:lnTo>
                  <a:lnTo>
                    <a:pt x="24" y="3"/>
                  </a:lnTo>
                  <a:lnTo>
                    <a:pt x="21" y="2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6" y="3"/>
                  </a:lnTo>
                  <a:lnTo>
                    <a:pt x="4" y="5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66"/>
                  </a:lnTo>
                  <a:lnTo>
                    <a:pt x="0" y="169"/>
                  </a:lnTo>
                  <a:lnTo>
                    <a:pt x="1" y="172"/>
                  </a:lnTo>
                  <a:lnTo>
                    <a:pt x="2" y="174"/>
                  </a:lnTo>
                  <a:lnTo>
                    <a:pt x="4" y="176"/>
                  </a:lnTo>
                  <a:lnTo>
                    <a:pt x="6" y="179"/>
                  </a:lnTo>
                  <a:lnTo>
                    <a:pt x="10" y="180"/>
                  </a:lnTo>
                  <a:lnTo>
                    <a:pt x="12" y="181"/>
                  </a:lnTo>
                  <a:lnTo>
                    <a:pt x="15" y="1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  <p:sp>
          <p:nvSpPr>
            <p:cNvPr id="62" name="Freeform 713">
              <a:extLst>
                <a:ext uri="{FF2B5EF4-FFF2-40B4-BE49-F238E27FC236}">
                  <a16:creationId xmlns:a16="http://schemas.microsoft.com/office/drawing/2014/main" id="{0B3AC97E-B521-48C2-8635-E6E2BFE55F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4938" y="2151063"/>
              <a:ext cx="57150" cy="57150"/>
            </a:xfrm>
            <a:custGeom>
              <a:avLst/>
              <a:gdLst>
                <a:gd name="T0" fmla="*/ 0 w 181"/>
                <a:gd name="T1" fmla="*/ 91 h 182"/>
                <a:gd name="T2" fmla="*/ 1 w 181"/>
                <a:gd name="T3" fmla="*/ 100 h 182"/>
                <a:gd name="T4" fmla="*/ 2 w 181"/>
                <a:gd name="T5" fmla="*/ 110 h 182"/>
                <a:gd name="T6" fmla="*/ 4 w 181"/>
                <a:gd name="T7" fmla="*/ 118 h 182"/>
                <a:gd name="T8" fmla="*/ 7 w 181"/>
                <a:gd name="T9" fmla="*/ 126 h 182"/>
                <a:gd name="T10" fmla="*/ 11 w 181"/>
                <a:gd name="T11" fmla="*/ 134 h 182"/>
                <a:gd name="T12" fmla="*/ 16 w 181"/>
                <a:gd name="T13" fmla="*/ 142 h 182"/>
                <a:gd name="T14" fmla="*/ 21 w 181"/>
                <a:gd name="T15" fmla="*/ 148 h 182"/>
                <a:gd name="T16" fmla="*/ 26 w 181"/>
                <a:gd name="T17" fmla="*/ 155 h 182"/>
                <a:gd name="T18" fmla="*/ 33 w 181"/>
                <a:gd name="T19" fmla="*/ 161 h 182"/>
                <a:gd name="T20" fmla="*/ 40 w 181"/>
                <a:gd name="T21" fmla="*/ 165 h 182"/>
                <a:gd name="T22" fmla="*/ 47 w 181"/>
                <a:gd name="T23" fmla="*/ 171 h 182"/>
                <a:gd name="T24" fmla="*/ 55 w 181"/>
                <a:gd name="T25" fmla="*/ 174 h 182"/>
                <a:gd name="T26" fmla="*/ 64 w 181"/>
                <a:gd name="T27" fmla="*/ 177 h 182"/>
                <a:gd name="T28" fmla="*/ 73 w 181"/>
                <a:gd name="T29" fmla="*/ 179 h 182"/>
                <a:gd name="T30" fmla="*/ 81 w 181"/>
                <a:gd name="T31" fmla="*/ 181 h 182"/>
                <a:gd name="T32" fmla="*/ 91 w 181"/>
                <a:gd name="T33" fmla="*/ 182 h 182"/>
                <a:gd name="T34" fmla="*/ 99 w 181"/>
                <a:gd name="T35" fmla="*/ 181 h 182"/>
                <a:gd name="T36" fmla="*/ 109 w 181"/>
                <a:gd name="T37" fmla="*/ 179 h 182"/>
                <a:gd name="T38" fmla="*/ 118 w 181"/>
                <a:gd name="T39" fmla="*/ 177 h 182"/>
                <a:gd name="T40" fmla="*/ 125 w 181"/>
                <a:gd name="T41" fmla="*/ 174 h 182"/>
                <a:gd name="T42" fmla="*/ 134 w 181"/>
                <a:gd name="T43" fmla="*/ 171 h 182"/>
                <a:gd name="T44" fmla="*/ 141 w 181"/>
                <a:gd name="T45" fmla="*/ 165 h 182"/>
                <a:gd name="T46" fmla="*/ 148 w 181"/>
                <a:gd name="T47" fmla="*/ 161 h 182"/>
                <a:gd name="T48" fmla="*/ 154 w 181"/>
                <a:gd name="T49" fmla="*/ 155 h 182"/>
                <a:gd name="T50" fmla="*/ 161 w 181"/>
                <a:gd name="T51" fmla="*/ 148 h 182"/>
                <a:gd name="T52" fmla="*/ 165 w 181"/>
                <a:gd name="T53" fmla="*/ 142 h 182"/>
                <a:gd name="T54" fmla="*/ 170 w 181"/>
                <a:gd name="T55" fmla="*/ 134 h 182"/>
                <a:gd name="T56" fmla="*/ 173 w 181"/>
                <a:gd name="T57" fmla="*/ 126 h 182"/>
                <a:gd name="T58" fmla="*/ 177 w 181"/>
                <a:gd name="T59" fmla="*/ 118 h 182"/>
                <a:gd name="T60" fmla="*/ 179 w 181"/>
                <a:gd name="T61" fmla="*/ 110 h 182"/>
                <a:gd name="T62" fmla="*/ 180 w 181"/>
                <a:gd name="T63" fmla="*/ 100 h 182"/>
                <a:gd name="T64" fmla="*/ 181 w 181"/>
                <a:gd name="T65" fmla="*/ 91 h 182"/>
                <a:gd name="T66" fmla="*/ 181 w 181"/>
                <a:gd name="T67" fmla="*/ 0 h 182"/>
                <a:gd name="T68" fmla="*/ 0 w 181"/>
                <a:gd name="T69" fmla="*/ 0 h 182"/>
                <a:gd name="T70" fmla="*/ 0 w 181"/>
                <a:gd name="T71" fmla="*/ 91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1" h="182">
                  <a:moveTo>
                    <a:pt x="0" y="91"/>
                  </a:moveTo>
                  <a:lnTo>
                    <a:pt x="1" y="100"/>
                  </a:lnTo>
                  <a:lnTo>
                    <a:pt x="2" y="110"/>
                  </a:lnTo>
                  <a:lnTo>
                    <a:pt x="4" y="118"/>
                  </a:lnTo>
                  <a:lnTo>
                    <a:pt x="7" y="126"/>
                  </a:lnTo>
                  <a:lnTo>
                    <a:pt x="11" y="134"/>
                  </a:lnTo>
                  <a:lnTo>
                    <a:pt x="16" y="142"/>
                  </a:lnTo>
                  <a:lnTo>
                    <a:pt x="21" y="148"/>
                  </a:lnTo>
                  <a:lnTo>
                    <a:pt x="26" y="155"/>
                  </a:lnTo>
                  <a:lnTo>
                    <a:pt x="33" y="161"/>
                  </a:lnTo>
                  <a:lnTo>
                    <a:pt x="40" y="165"/>
                  </a:lnTo>
                  <a:lnTo>
                    <a:pt x="47" y="171"/>
                  </a:lnTo>
                  <a:lnTo>
                    <a:pt x="55" y="174"/>
                  </a:lnTo>
                  <a:lnTo>
                    <a:pt x="64" y="177"/>
                  </a:lnTo>
                  <a:lnTo>
                    <a:pt x="73" y="179"/>
                  </a:lnTo>
                  <a:lnTo>
                    <a:pt x="81" y="181"/>
                  </a:lnTo>
                  <a:lnTo>
                    <a:pt x="91" y="182"/>
                  </a:lnTo>
                  <a:lnTo>
                    <a:pt x="99" y="181"/>
                  </a:lnTo>
                  <a:lnTo>
                    <a:pt x="109" y="179"/>
                  </a:lnTo>
                  <a:lnTo>
                    <a:pt x="118" y="177"/>
                  </a:lnTo>
                  <a:lnTo>
                    <a:pt x="125" y="174"/>
                  </a:lnTo>
                  <a:lnTo>
                    <a:pt x="134" y="171"/>
                  </a:lnTo>
                  <a:lnTo>
                    <a:pt x="141" y="165"/>
                  </a:lnTo>
                  <a:lnTo>
                    <a:pt x="148" y="161"/>
                  </a:lnTo>
                  <a:lnTo>
                    <a:pt x="154" y="155"/>
                  </a:lnTo>
                  <a:lnTo>
                    <a:pt x="161" y="148"/>
                  </a:lnTo>
                  <a:lnTo>
                    <a:pt x="165" y="142"/>
                  </a:lnTo>
                  <a:lnTo>
                    <a:pt x="170" y="134"/>
                  </a:lnTo>
                  <a:lnTo>
                    <a:pt x="173" y="126"/>
                  </a:lnTo>
                  <a:lnTo>
                    <a:pt x="177" y="118"/>
                  </a:lnTo>
                  <a:lnTo>
                    <a:pt x="179" y="110"/>
                  </a:lnTo>
                  <a:lnTo>
                    <a:pt x="180" y="100"/>
                  </a:lnTo>
                  <a:lnTo>
                    <a:pt x="181" y="91"/>
                  </a:lnTo>
                  <a:lnTo>
                    <a:pt x="181" y="0"/>
                  </a:lnTo>
                  <a:lnTo>
                    <a:pt x="0" y="0"/>
                  </a:lnTo>
                  <a:lnTo>
                    <a:pt x="0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  <p:sp>
          <p:nvSpPr>
            <p:cNvPr id="63" name="Freeform 714">
              <a:extLst>
                <a:ext uri="{FF2B5EF4-FFF2-40B4-BE49-F238E27FC236}">
                  <a16:creationId xmlns:a16="http://schemas.microsoft.com/office/drawing/2014/main" id="{7F864FC8-AB3C-49D8-83BB-14DA025641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4938" y="1920875"/>
              <a:ext cx="57150" cy="192088"/>
            </a:xfrm>
            <a:custGeom>
              <a:avLst/>
              <a:gdLst>
                <a:gd name="T0" fmla="*/ 163 w 181"/>
                <a:gd name="T1" fmla="*/ 0 h 602"/>
                <a:gd name="T2" fmla="*/ 157 w 181"/>
                <a:gd name="T3" fmla="*/ 3 h 602"/>
                <a:gd name="T4" fmla="*/ 153 w 181"/>
                <a:gd name="T5" fmla="*/ 7 h 602"/>
                <a:gd name="T6" fmla="*/ 151 w 181"/>
                <a:gd name="T7" fmla="*/ 12 h 602"/>
                <a:gd name="T8" fmla="*/ 151 w 181"/>
                <a:gd name="T9" fmla="*/ 211 h 602"/>
                <a:gd name="T10" fmla="*/ 150 w 181"/>
                <a:gd name="T11" fmla="*/ 222 h 602"/>
                <a:gd name="T12" fmla="*/ 146 w 181"/>
                <a:gd name="T13" fmla="*/ 234 h 602"/>
                <a:gd name="T14" fmla="*/ 140 w 181"/>
                <a:gd name="T15" fmla="*/ 245 h 602"/>
                <a:gd name="T16" fmla="*/ 133 w 181"/>
                <a:gd name="T17" fmla="*/ 254 h 602"/>
                <a:gd name="T18" fmla="*/ 124 w 181"/>
                <a:gd name="T19" fmla="*/ 261 h 602"/>
                <a:gd name="T20" fmla="*/ 113 w 181"/>
                <a:gd name="T21" fmla="*/ 266 h 602"/>
                <a:gd name="T22" fmla="*/ 103 w 181"/>
                <a:gd name="T23" fmla="*/ 270 h 602"/>
                <a:gd name="T24" fmla="*/ 91 w 181"/>
                <a:gd name="T25" fmla="*/ 271 h 602"/>
                <a:gd name="T26" fmla="*/ 78 w 181"/>
                <a:gd name="T27" fmla="*/ 270 h 602"/>
                <a:gd name="T28" fmla="*/ 67 w 181"/>
                <a:gd name="T29" fmla="*/ 266 h 602"/>
                <a:gd name="T30" fmla="*/ 57 w 181"/>
                <a:gd name="T31" fmla="*/ 261 h 602"/>
                <a:gd name="T32" fmla="*/ 48 w 181"/>
                <a:gd name="T33" fmla="*/ 254 h 602"/>
                <a:gd name="T34" fmla="*/ 40 w 181"/>
                <a:gd name="T35" fmla="*/ 245 h 602"/>
                <a:gd name="T36" fmla="*/ 35 w 181"/>
                <a:gd name="T37" fmla="*/ 234 h 602"/>
                <a:gd name="T38" fmla="*/ 32 w 181"/>
                <a:gd name="T39" fmla="*/ 224 h 602"/>
                <a:gd name="T40" fmla="*/ 30 w 181"/>
                <a:gd name="T41" fmla="*/ 211 h 602"/>
                <a:gd name="T42" fmla="*/ 30 w 181"/>
                <a:gd name="T43" fmla="*/ 12 h 602"/>
                <a:gd name="T44" fmla="*/ 28 w 181"/>
                <a:gd name="T45" fmla="*/ 7 h 602"/>
                <a:gd name="T46" fmla="*/ 23 w 181"/>
                <a:gd name="T47" fmla="*/ 3 h 602"/>
                <a:gd name="T48" fmla="*/ 18 w 181"/>
                <a:gd name="T49" fmla="*/ 0 h 602"/>
                <a:gd name="T50" fmla="*/ 13 w 181"/>
                <a:gd name="T51" fmla="*/ 0 h 602"/>
                <a:gd name="T52" fmla="*/ 7 w 181"/>
                <a:gd name="T53" fmla="*/ 3 h 602"/>
                <a:gd name="T54" fmla="*/ 3 w 181"/>
                <a:gd name="T55" fmla="*/ 7 h 602"/>
                <a:gd name="T56" fmla="*/ 1 w 181"/>
                <a:gd name="T57" fmla="*/ 12 h 602"/>
                <a:gd name="T58" fmla="*/ 0 w 181"/>
                <a:gd name="T59" fmla="*/ 211 h 602"/>
                <a:gd name="T60" fmla="*/ 181 w 181"/>
                <a:gd name="T61" fmla="*/ 602 h 602"/>
                <a:gd name="T62" fmla="*/ 181 w 181"/>
                <a:gd name="T63" fmla="*/ 15 h 602"/>
                <a:gd name="T64" fmla="*/ 180 w 181"/>
                <a:gd name="T65" fmla="*/ 9 h 602"/>
                <a:gd name="T66" fmla="*/ 177 w 181"/>
                <a:gd name="T67" fmla="*/ 5 h 602"/>
                <a:gd name="T68" fmla="*/ 171 w 181"/>
                <a:gd name="T69" fmla="*/ 2 h 602"/>
                <a:gd name="T70" fmla="*/ 166 w 181"/>
                <a:gd name="T71" fmla="*/ 0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1" h="602">
                  <a:moveTo>
                    <a:pt x="166" y="0"/>
                  </a:moveTo>
                  <a:lnTo>
                    <a:pt x="163" y="0"/>
                  </a:lnTo>
                  <a:lnTo>
                    <a:pt x="159" y="2"/>
                  </a:lnTo>
                  <a:lnTo>
                    <a:pt x="157" y="3"/>
                  </a:lnTo>
                  <a:lnTo>
                    <a:pt x="155" y="5"/>
                  </a:lnTo>
                  <a:lnTo>
                    <a:pt x="153" y="7"/>
                  </a:lnTo>
                  <a:lnTo>
                    <a:pt x="152" y="9"/>
                  </a:lnTo>
                  <a:lnTo>
                    <a:pt x="151" y="12"/>
                  </a:lnTo>
                  <a:lnTo>
                    <a:pt x="151" y="15"/>
                  </a:lnTo>
                  <a:lnTo>
                    <a:pt x="151" y="211"/>
                  </a:lnTo>
                  <a:lnTo>
                    <a:pt x="150" y="217"/>
                  </a:lnTo>
                  <a:lnTo>
                    <a:pt x="150" y="222"/>
                  </a:lnTo>
                  <a:lnTo>
                    <a:pt x="148" y="229"/>
                  </a:lnTo>
                  <a:lnTo>
                    <a:pt x="146" y="234"/>
                  </a:lnTo>
                  <a:lnTo>
                    <a:pt x="143" y="240"/>
                  </a:lnTo>
                  <a:lnTo>
                    <a:pt x="140" y="245"/>
                  </a:lnTo>
                  <a:lnTo>
                    <a:pt x="137" y="249"/>
                  </a:lnTo>
                  <a:lnTo>
                    <a:pt x="133" y="254"/>
                  </a:lnTo>
                  <a:lnTo>
                    <a:pt x="128" y="258"/>
                  </a:lnTo>
                  <a:lnTo>
                    <a:pt x="124" y="261"/>
                  </a:lnTo>
                  <a:lnTo>
                    <a:pt x="119" y="264"/>
                  </a:lnTo>
                  <a:lnTo>
                    <a:pt x="113" y="266"/>
                  </a:lnTo>
                  <a:lnTo>
                    <a:pt x="108" y="269"/>
                  </a:lnTo>
                  <a:lnTo>
                    <a:pt x="103" y="270"/>
                  </a:lnTo>
                  <a:lnTo>
                    <a:pt x="96" y="271"/>
                  </a:lnTo>
                  <a:lnTo>
                    <a:pt x="91" y="271"/>
                  </a:lnTo>
                  <a:lnTo>
                    <a:pt x="84" y="271"/>
                  </a:lnTo>
                  <a:lnTo>
                    <a:pt x="78" y="270"/>
                  </a:lnTo>
                  <a:lnTo>
                    <a:pt x="73" y="269"/>
                  </a:lnTo>
                  <a:lnTo>
                    <a:pt x="67" y="266"/>
                  </a:lnTo>
                  <a:lnTo>
                    <a:pt x="62" y="264"/>
                  </a:lnTo>
                  <a:lnTo>
                    <a:pt x="57" y="261"/>
                  </a:lnTo>
                  <a:lnTo>
                    <a:pt x="52" y="258"/>
                  </a:lnTo>
                  <a:lnTo>
                    <a:pt x="48" y="254"/>
                  </a:lnTo>
                  <a:lnTo>
                    <a:pt x="44" y="249"/>
                  </a:lnTo>
                  <a:lnTo>
                    <a:pt x="40" y="245"/>
                  </a:lnTo>
                  <a:lnTo>
                    <a:pt x="37" y="240"/>
                  </a:lnTo>
                  <a:lnTo>
                    <a:pt x="35" y="234"/>
                  </a:lnTo>
                  <a:lnTo>
                    <a:pt x="33" y="229"/>
                  </a:lnTo>
                  <a:lnTo>
                    <a:pt x="32" y="224"/>
                  </a:lnTo>
                  <a:lnTo>
                    <a:pt x="31" y="217"/>
                  </a:lnTo>
                  <a:lnTo>
                    <a:pt x="30" y="211"/>
                  </a:lnTo>
                  <a:lnTo>
                    <a:pt x="30" y="15"/>
                  </a:lnTo>
                  <a:lnTo>
                    <a:pt x="30" y="12"/>
                  </a:lnTo>
                  <a:lnTo>
                    <a:pt x="29" y="9"/>
                  </a:lnTo>
                  <a:lnTo>
                    <a:pt x="28" y="7"/>
                  </a:lnTo>
                  <a:lnTo>
                    <a:pt x="25" y="5"/>
                  </a:lnTo>
                  <a:lnTo>
                    <a:pt x="23" y="3"/>
                  </a:lnTo>
                  <a:lnTo>
                    <a:pt x="21" y="2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9" y="2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9"/>
                  </a:lnTo>
                  <a:lnTo>
                    <a:pt x="1" y="12"/>
                  </a:lnTo>
                  <a:lnTo>
                    <a:pt x="0" y="15"/>
                  </a:lnTo>
                  <a:lnTo>
                    <a:pt x="0" y="211"/>
                  </a:lnTo>
                  <a:lnTo>
                    <a:pt x="0" y="602"/>
                  </a:lnTo>
                  <a:lnTo>
                    <a:pt x="181" y="602"/>
                  </a:lnTo>
                  <a:lnTo>
                    <a:pt x="181" y="211"/>
                  </a:lnTo>
                  <a:lnTo>
                    <a:pt x="181" y="15"/>
                  </a:lnTo>
                  <a:lnTo>
                    <a:pt x="181" y="12"/>
                  </a:lnTo>
                  <a:lnTo>
                    <a:pt x="180" y="9"/>
                  </a:lnTo>
                  <a:lnTo>
                    <a:pt x="178" y="7"/>
                  </a:lnTo>
                  <a:lnTo>
                    <a:pt x="177" y="5"/>
                  </a:lnTo>
                  <a:lnTo>
                    <a:pt x="174" y="3"/>
                  </a:lnTo>
                  <a:lnTo>
                    <a:pt x="171" y="2"/>
                  </a:lnTo>
                  <a:lnTo>
                    <a:pt x="169" y="0"/>
                  </a:lnTo>
                  <a:lnTo>
                    <a:pt x="16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  <p:sp>
          <p:nvSpPr>
            <p:cNvPr id="64" name="Rectangle 715">
              <a:extLst>
                <a:ext uri="{FF2B5EF4-FFF2-40B4-BE49-F238E27FC236}">
                  <a16:creationId xmlns:a16="http://schemas.microsoft.com/office/drawing/2014/main" id="{F62F4F23-3E58-4391-99F6-14D56BFAAB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4938" y="2122488"/>
              <a:ext cx="57150" cy="19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  <p:sp>
          <p:nvSpPr>
            <p:cNvPr id="65" name="Freeform 716">
              <a:extLst>
                <a:ext uri="{FF2B5EF4-FFF2-40B4-BE49-F238E27FC236}">
                  <a16:creationId xmlns:a16="http://schemas.microsoft.com/office/drawing/2014/main" id="{66455EB6-E255-40C5-AFB5-4353F10409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8750" y="1930400"/>
              <a:ext cx="9525" cy="57150"/>
            </a:xfrm>
            <a:custGeom>
              <a:avLst/>
              <a:gdLst>
                <a:gd name="T0" fmla="*/ 15 w 30"/>
                <a:gd name="T1" fmla="*/ 181 h 181"/>
                <a:gd name="T2" fmla="*/ 17 w 30"/>
                <a:gd name="T3" fmla="*/ 181 h 181"/>
                <a:gd name="T4" fmla="*/ 20 w 30"/>
                <a:gd name="T5" fmla="*/ 180 h 181"/>
                <a:gd name="T6" fmla="*/ 22 w 30"/>
                <a:gd name="T7" fmla="*/ 179 h 181"/>
                <a:gd name="T8" fmla="*/ 26 w 30"/>
                <a:gd name="T9" fmla="*/ 176 h 181"/>
                <a:gd name="T10" fmla="*/ 27 w 30"/>
                <a:gd name="T11" fmla="*/ 174 h 181"/>
                <a:gd name="T12" fmla="*/ 29 w 30"/>
                <a:gd name="T13" fmla="*/ 172 h 181"/>
                <a:gd name="T14" fmla="*/ 29 w 30"/>
                <a:gd name="T15" fmla="*/ 169 h 181"/>
                <a:gd name="T16" fmla="*/ 30 w 30"/>
                <a:gd name="T17" fmla="*/ 166 h 181"/>
                <a:gd name="T18" fmla="*/ 30 w 30"/>
                <a:gd name="T19" fmla="*/ 16 h 181"/>
                <a:gd name="T20" fmla="*/ 29 w 30"/>
                <a:gd name="T21" fmla="*/ 12 h 181"/>
                <a:gd name="T22" fmla="*/ 29 w 30"/>
                <a:gd name="T23" fmla="*/ 9 h 181"/>
                <a:gd name="T24" fmla="*/ 27 w 30"/>
                <a:gd name="T25" fmla="*/ 7 h 181"/>
                <a:gd name="T26" fmla="*/ 26 w 30"/>
                <a:gd name="T27" fmla="*/ 5 h 181"/>
                <a:gd name="T28" fmla="*/ 22 w 30"/>
                <a:gd name="T29" fmla="*/ 3 h 181"/>
                <a:gd name="T30" fmla="*/ 20 w 30"/>
                <a:gd name="T31" fmla="*/ 2 h 181"/>
                <a:gd name="T32" fmla="*/ 17 w 30"/>
                <a:gd name="T33" fmla="*/ 0 h 181"/>
                <a:gd name="T34" fmla="*/ 15 w 30"/>
                <a:gd name="T35" fmla="*/ 0 h 181"/>
                <a:gd name="T36" fmla="*/ 12 w 30"/>
                <a:gd name="T37" fmla="*/ 0 h 181"/>
                <a:gd name="T38" fmla="*/ 8 w 30"/>
                <a:gd name="T39" fmla="*/ 2 h 181"/>
                <a:gd name="T40" fmla="*/ 6 w 30"/>
                <a:gd name="T41" fmla="*/ 3 h 181"/>
                <a:gd name="T42" fmla="*/ 4 w 30"/>
                <a:gd name="T43" fmla="*/ 5 h 181"/>
                <a:gd name="T44" fmla="*/ 2 w 30"/>
                <a:gd name="T45" fmla="*/ 7 h 181"/>
                <a:gd name="T46" fmla="*/ 1 w 30"/>
                <a:gd name="T47" fmla="*/ 9 h 181"/>
                <a:gd name="T48" fmla="*/ 0 w 30"/>
                <a:gd name="T49" fmla="*/ 12 h 181"/>
                <a:gd name="T50" fmla="*/ 0 w 30"/>
                <a:gd name="T51" fmla="*/ 16 h 181"/>
                <a:gd name="T52" fmla="*/ 0 w 30"/>
                <a:gd name="T53" fmla="*/ 166 h 181"/>
                <a:gd name="T54" fmla="*/ 0 w 30"/>
                <a:gd name="T55" fmla="*/ 169 h 181"/>
                <a:gd name="T56" fmla="*/ 1 w 30"/>
                <a:gd name="T57" fmla="*/ 172 h 181"/>
                <a:gd name="T58" fmla="*/ 2 w 30"/>
                <a:gd name="T59" fmla="*/ 174 h 181"/>
                <a:gd name="T60" fmla="*/ 4 w 30"/>
                <a:gd name="T61" fmla="*/ 176 h 181"/>
                <a:gd name="T62" fmla="*/ 6 w 30"/>
                <a:gd name="T63" fmla="*/ 179 h 181"/>
                <a:gd name="T64" fmla="*/ 8 w 30"/>
                <a:gd name="T65" fmla="*/ 180 h 181"/>
                <a:gd name="T66" fmla="*/ 12 w 30"/>
                <a:gd name="T67" fmla="*/ 181 h 181"/>
                <a:gd name="T68" fmla="*/ 15 w 30"/>
                <a:gd name="T69" fmla="*/ 181 h 181"/>
                <a:gd name="T70" fmla="*/ 15 w 30"/>
                <a:gd name="T71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" h="181">
                  <a:moveTo>
                    <a:pt x="15" y="181"/>
                  </a:moveTo>
                  <a:lnTo>
                    <a:pt x="17" y="181"/>
                  </a:lnTo>
                  <a:lnTo>
                    <a:pt x="20" y="180"/>
                  </a:lnTo>
                  <a:lnTo>
                    <a:pt x="22" y="179"/>
                  </a:lnTo>
                  <a:lnTo>
                    <a:pt x="26" y="176"/>
                  </a:lnTo>
                  <a:lnTo>
                    <a:pt x="27" y="174"/>
                  </a:lnTo>
                  <a:lnTo>
                    <a:pt x="29" y="172"/>
                  </a:lnTo>
                  <a:lnTo>
                    <a:pt x="29" y="169"/>
                  </a:lnTo>
                  <a:lnTo>
                    <a:pt x="30" y="166"/>
                  </a:lnTo>
                  <a:lnTo>
                    <a:pt x="30" y="16"/>
                  </a:lnTo>
                  <a:lnTo>
                    <a:pt x="29" y="12"/>
                  </a:lnTo>
                  <a:lnTo>
                    <a:pt x="29" y="9"/>
                  </a:lnTo>
                  <a:lnTo>
                    <a:pt x="27" y="7"/>
                  </a:lnTo>
                  <a:lnTo>
                    <a:pt x="26" y="5"/>
                  </a:lnTo>
                  <a:lnTo>
                    <a:pt x="22" y="3"/>
                  </a:lnTo>
                  <a:lnTo>
                    <a:pt x="20" y="2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8" y="2"/>
                  </a:lnTo>
                  <a:lnTo>
                    <a:pt x="6" y="3"/>
                  </a:lnTo>
                  <a:lnTo>
                    <a:pt x="4" y="5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66"/>
                  </a:lnTo>
                  <a:lnTo>
                    <a:pt x="0" y="169"/>
                  </a:lnTo>
                  <a:lnTo>
                    <a:pt x="1" y="172"/>
                  </a:lnTo>
                  <a:lnTo>
                    <a:pt x="2" y="174"/>
                  </a:lnTo>
                  <a:lnTo>
                    <a:pt x="4" y="176"/>
                  </a:lnTo>
                  <a:lnTo>
                    <a:pt x="6" y="179"/>
                  </a:lnTo>
                  <a:lnTo>
                    <a:pt x="8" y="180"/>
                  </a:lnTo>
                  <a:lnTo>
                    <a:pt x="12" y="181"/>
                  </a:lnTo>
                  <a:lnTo>
                    <a:pt x="15" y="181"/>
                  </a:lnTo>
                  <a:lnTo>
                    <a:pt x="15" y="1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  <p:sp>
          <p:nvSpPr>
            <p:cNvPr id="66" name="Freeform 717">
              <a:extLst>
                <a:ext uri="{FF2B5EF4-FFF2-40B4-BE49-F238E27FC236}">
                  <a16:creationId xmlns:a16="http://schemas.microsoft.com/office/drawing/2014/main" id="{ACB7783E-196C-43E0-BB10-D454ACB8E3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263" y="1920875"/>
              <a:ext cx="57150" cy="192088"/>
            </a:xfrm>
            <a:custGeom>
              <a:avLst/>
              <a:gdLst>
                <a:gd name="T0" fmla="*/ 162 w 181"/>
                <a:gd name="T1" fmla="*/ 0 h 602"/>
                <a:gd name="T2" fmla="*/ 157 w 181"/>
                <a:gd name="T3" fmla="*/ 3 h 602"/>
                <a:gd name="T4" fmla="*/ 154 w 181"/>
                <a:gd name="T5" fmla="*/ 7 h 602"/>
                <a:gd name="T6" fmla="*/ 152 w 181"/>
                <a:gd name="T7" fmla="*/ 12 h 602"/>
                <a:gd name="T8" fmla="*/ 151 w 181"/>
                <a:gd name="T9" fmla="*/ 211 h 602"/>
                <a:gd name="T10" fmla="*/ 150 w 181"/>
                <a:gd name="T11" fmla="*/ 222 h 602"/>
                <a:gd name="T12" fmla="*/ 146 w 181"/>
                <a:gd name="T13" fmla="*/ 234 h 602"/>
                <a:gd name="T14" fmla="*/ 141 w 181"/>
                <a:gd name="T15" fmla="*/ 245 h 602"/>
                <a:gd name="T16" fmla="*/ 133 w 181"/>
                <a:gd name="T17" fmla="*/ 254 h 602"/>
                <a:gd name="T18" fmla="*/ 125 w 181"/>
                <a:gd name="T19" fmla="*/ 261 h 602"/>
                <a:gd name="T20" fmla="*/ 114 w 181"/>
                <a:gd name="T21" fmla="*/ 266 h 602"/>
                <a:gd name="T22" fmla="*/ 102 w 181"/>
                <a:gd name="T23" fmla="*/ 270 h 602"/>
                <a:gd name="T24" fmla="*/ 91 w 181"/>
                <a:gd name="T25" fmla="*/ 271 h 602"/>
                <a:gd name="T26" fmla="*/ 79 w 181"/>
                <a:gd name="T27" fmla="*/ 270 h 602"/>
                <a:gd name="T28" fmla="*/ 67 w 181"/>
                <a:gd name="T29" fmla="*/ 266 h 602"/>
                <a:gd name="T30" fmla="*/ 57 w 181"/>
                <a:gd name="T31" fmla="*/ 261 h 602"/>
                <a:gd name="T32" fmla="*/ 48 w 181"/>
                <a:gd name="T33" fmla="*/ 254 h 602"/>
                <a:gd name="T34" fmla="*/ 41 w 181"/>
                <a:gd name="T35" fmla="*/ 245 h 602"/>
                <a:gd name="T36" fmla="*/ 35 w 181"/>
                <a:gd name="T37" fmla="*/ 234 h 602"/>
                <a:gd name="T38" fmla="*/ 32 w 181"/>
                <a:gd name="T39" fmla="*/ 224 h 602"/>
                <a:gd name="T40" fmla="*/ 30 w 181"/>
                <a:gd name="T41" fmla="*/ 211 h 602"/>
                <a:gd name="T42" fmla="*/ 30 w 181"/>
                <a:gd name="T43" fmla="*/ 12 h 602"/>
                <a:gd name="T44" fmla="*/ 28 w 181"/>
                <a:gd name="T45" fmla="*/ 7 h 602"/>
                <a:gd name="T46" fmla="*/ 24 w 181"/>
                <a:gd name="T47" fmla="*/ 3 h 602"/>
                <a:gd name="T48" fmla="*/ 19 w 181"/>
                <a:gd name="T49" fmla="*/ 0 h 602"/>
                <a:gd name="T50" fmla="*/ 12 w 181"/>
                <a:gd name="T51" fmla="*/ 0 h 602"/>
                <a:gd name="T52" fmla="*/ 7 w 181"/>
                <a:gd name="T53" fmla="*/ 3 h 602"/>
                <a:gd name="T54" fmla="*/ 3 w 181"/>
                <a:gd name="T55" fmla="*/ 7 h 602"/>
                <a:gd name="T56" fmla="*/ 0 w 181"/>
                <a:gd name="T57" fmla="*/ 12 h 602"/>
                <a:gd name="T58" fmla="*/ 0 w 181"/>
                <a:gd name="T59" fmla="*/ 211 h 602"/>
                <a:gd name="T60" fmla="*/ 181 w 181"/>
                <a:gd name="T61" fmla="*/ 602 h 602"/>
                <a:gd name="T62" fmla="*/ 181 w 181"/>
                <a:gd name="T63" fmla="*/ 15 h 602"/>
                <a:gd name="T64" fmla="*/ 180 w 181"/>
                <a:gd name="T65" fmla="*/ 9 h 602"/>
                <a:gd name="T66" fmla="*/ 176 w 181"/>
                <a:gd name="T67" fmla="*/ 5 h 602"/>
                <a:gd name="T68" fmla="*/ 172 w 181"/>
                <a:gd name="T69" fmla="*/ 2 h 602"/>
                <a:gd name="T70" fmla="*/ 166 w 181"/>
                <a:gd name="T71" fmla="*/ 0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1" h="602">
                  <a:moveTo>
                    <a:pt x="166" y="0"/>
                  </a:moveTo>
                  <a:lnTo>
                    <a:pt x="162" y="0"/>
                  </a:lnTo>
                  <a:lnTo>
                    <a:pt x="160" y="2"/>
                  </a:lnTo>
                  <a:lnTo>
                    <a:pt x="157" y="3"/>
                  </a:lnTo>
                  <a:lnTo>
                    <a:pt x="155" y="5"/>
                  </a:lnTo>
                  <a:lnTo>
                    <a:pt x="154" y="7"/>
                  </a:lnTo>
                  <a:lnTo>
                    <a:pt x="152" y="9"/>
                  </a:lnTo>
                  <a:lnTo>
                    <a:pt x="152" y="12"/>
                  </a:lnTo>
                  <a:lnTo>
                    <a:pt x="151" y="15"/>
                  </a:lnTo>
                  <a:lnTo>
                    <a:pt x="151" y="211"/>
                  </a:lnTo>
                  <a:lnTo>
                    <a:pt x="151" y="217"/>
                  </a:lnTo>
                  <a:lnTo>
                    <a:pt x="150" y="222"/>
                  </a:lnTo>
                  <a:lnTo>
                    <a:pt x="148" y="229"/>
                  </a:lnTo>
                  <a:lnTo>
                    <a:pt x="146" y="234"/>
                  </a:lnTo>
                  <a:lnTo>
                    <a:pt x="143" y="240"/>
                  </a:lnTo>
                  <a:lnTo>
                    <a:pt x="141" y="245"/>
                  </a:lnTo>
                  <a:lnTo>
                    <a:pt x="137" y="249"/>
                  </a:lnTo>
                  <a:lnTo>
                    <a:pt x="133" y="254"/>
                  </a:lnTo>
                  <a:lnTo>
                    <a:pt x="129" y="258"/>
                  </a:lnTo>
                  <a:lnTo>
                    <a:pt x="125" y="261"/>
                  </a:lnTo>
                  <a:lnTo>
                    <a:pt x="120" y="264"/>
                  </a:lnTo>
                  <a:lnTo>
                    <a:pt x="114" y="266"/>
                  </a:lnTo>
                  <a:lnTo>
                    <a:pt x="109" y="269"/>
                  </a:lnTo>
                  <a:lnTo>
                    <a:pt x="102" y="270"/>
                  </a:lnTo>
                  <a:lnTo>
                    <a:pt x="97" y="271"/>
                  </a:lnTo>
                  <a:lnTo>
                    <a:pt x="91" y="271"/>
                  </a:lnTo>
                  <a:lnTo>
                    <a:pt x="84" y="271"/>
                  </a:lnTo>
                  <a:lnTo>
                    <a:pt x="79" y="270"/>
                  </a:lnTo>
                  <a:lnTo>
                    <a:pt x="72" y="269"/>
                  </a:lnTo>
                  <a:lnTo>
                    <a:pt x="67" y="266"/>
                  </a:lnTo>
                  <a:lnTo>
                    <a:pt x="62" y="264"/>
                  </a:lnTo>
                  <a:lnTo>
                    <a:pt x="57" y="261"/>
                  </a:lnTo>
                  <a:lnTo>
                    <a:pt x="52" y="258"/>
                  </a:lnTo>
                  <a:lnTo>
                    <a:pt x="48" y="254"/>
                  </a:lnTo>
                  <a:lnTo>
                    <a:pt x="44" y="249"/>
                  </a:lnTo>
                  <a:lnTo>
                    <a:pt x="41" y="245"/>
                  </a:lnTo>
                  <a:lnTo>
                    <a:pt x="38" y="240"/>
                  </a:lnTo>
                  <a:lnTo>
                    <a:pt x="35" y="234"/>
                  </a:lnTo>
                  <a:lnTo>
                    <a:pt x="33" y="229"/>
                  </a:lnTo>
                  <a:lnTo>
                    <a:pt x="32" y="224"/>
                  </a:lnTo>
                  <a:lnTo>
                    <a:pt x="30" y="217"/>
                  </a:lnTo>
                  <a:lnTo>
                    <a:pt x="30" y="211"/>
                  </a:lnTo>
                  <a:lnTo>
                    <a:pt x="30" y="15"/>
                  </a:lnTo>
                  <a:lnTo>
                    <a:pt x="30" y="12"/>
                  </a:lnTo>
                  <a:lnTo>
                    <a:pt x="29" y="9"/>
                  </a:lnTo>
                  <a:lnTo>
                    <a:pt x="28" y="7"/>
                  </a:lnTo>
                  <a:lnTo>
                    <a:pt x="26" y="5"/>
                  </a:lnTo>
                  <a:lnTo>
                    <a:pt x="24" y="3"/>
                  </a:lnTo>
                  <a:lnTo>
                    <a:pt x="21" y="2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9" y="2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7"/>
                  </a:lnTo>
                  <a:lnTo>
                    <a:pt x="2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211"/>
                  </a:lnTo>
                  <a:lnTo>
                    <a:pt x="0" y="602"/>
                  </a:lnTo>
                  <a:lnTo>
                    <a:pt x="181" y="602"/>
                  </a:lnTo>
                  <a:lnTo>
                    <a:pt x="181" y="211"/>
                  </a:lnTo>
                  <a:lnTo>
                    <a:pt x="181" y="15"/>
                  </a:lnTo>
                  <a:lnTo>
                    <a:pt x="181" y="12"/>
                  </a:lnTo>
                  <a:lnTo>
                    <a:pt x="180" y="9"/>
                  </a:lnTo>
                  <a:lnTo>
                    <a:pt x="178" y="7"/>
                  </a:lnTo>
                  <a:lnTo>
                    <a:pt x="176" y="5"/>
                  </a:lnTo>
                  <a:lnTo>
                    <a:pt x="174" y="3"/>
                  </a:lnTo>
                  <a:lnTo>
                    <a:pt x="172" y="2"/>
                  </a:lnTo>
                  <a:lnTo>
                    <a:pt x="169" y="0"/>
                  </a:lnTo>
                  <a:lnTo>
                    <a:pt x="16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  <p:sp>
          <p:nvSpPr>
            <p:cNvPr id="67" name="Rectangle 718">
              <a:extLst>
                <a:ext uri="{FF2B5EF4-FFF2-40B4-BE49-F238E27FC236}">
                  <a16:creationId xmlns:a16="http://schemas.microsoft.com/office/drawing/2014/main" id="{CB587A79-A690-4BE1-9A7B-D4D179008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8263" y="2122488"/>
              <a:ext cx="57150" cy="19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  <p:sp>
          <p:nvSpPr>
            <p:cNvPr id="68" name="Freeform 719">
              <a:extLst>
                <a:ext uri="{FF2B5EF4-FFF2-40B4-BE49-F238E27FC236}">
                  <a16:creationId xmlns:a16="http://schemas.microsoft.com/office/drawing/2014/main" id="{9B27E552-9858-46C0-912C-4365788798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263" y="2151063"/>
              <a:ext cx="57150" cy="57150"/>
            </a:xfrm>
            <a:custGeom>
              <a:avLst/>
              <a:gdLst>
                <a:gd name="T0" fmla="*/ 0 w 181"/>
                <a:gd name="T1" fmla="*/ 91 h 182"/>
                <a:gd name="T2" fmla="*/ 0 w 181"/>
                <a:gd name="T3" fmla="*/ 100 h 182"/>
                <a:gd name="T4" fmla="*/ 3 w 181"/>
                <a:gd name="T5" fmla="*/ 110 h 182"/>
                <a:gd name="T6" fmla="*/ 5 w 181"/>
                <a:gd name="T7" fmla="*/ 118 h 182"/>
                <a:gd name="T8" fmla="*/ 8 w 181"/>
                <a:gd name="T9" fmla="*/ 126 h 182"/>
                <a:gd name="T10" fmla="*/ 11 w 181"/>
                <a:gd name="T11" fmla="*/ 134 h 182"/>
                <a:gd name="T12" fmla="*/ 15 w 181"/>
                <a:gd name="T13" fmla="*/ 142 h 182"/>
                <a:gd name="T14" fmla="*/ 21 w 181"/>
                <a:gd name="T15" fmla="*/ 148 h 182"/>
                <a:gd name="T16" fmla="*/ 27 w 181"/>
                <a:gd name="T17" fmla="*/ 155 h 182"/>
                <a:gd name="T18" fmla="*/ 34 w 181"/>
                <a:gd name="T19" fmla="*/ 161 h 182"/>
                <a:gd name="T20" fmla="*/ 40 w 181"/>
                <a:gd name="T21" fmla="*/ 165 h 182"/>
                <a:gd name="T22" fmla="*/ 48 w 181"/>
                <a:gd name="T23" fmla="*/ 171 h 182"/>
                <a:gd name="T24" fmla="*/ 55 w 181"/>
                <a:gd name="T25" fmla="*/ 174 h 182"/>
                <a:gd name="T26" fmla="*/ 64 w 181"/>
                <a:gd name="T27" fmla="*/ 177 h 182"/>
                <a:gd name="T28" fmla="*/ 72 w 181"/>
                <a:gd name="T29" fmla="*/ 179 h 182"/>
                <a:gd name="T30" fmla="*/ 82 w 181"/>
                <a:gd name="T31" fmla="*/ 181 h 182"/>
                <a:gd name="T32" fmla="*/ 91 w 181"/>
                <a:gd name="T33" fmla="*/ 182 h 182"/>
                <a:gd name="T34" fmla="*/ 100 w 181"/>
                <a:gd name="T35" fmla="*/ 181 h 182"/>
                <a:gd name="T36" fmla="*/ 109 w 181"/>
                <a:gd name="T37" fmla="*/ 179 h 182"/>
                <a:gd name="T38" fmla="*/ 117 w 181"/>
                <a:gd name="T39" fmla="*/ 177 h 182"/>
                <a:gd name="T40" fmla="*/ 126 w 181"/>
                <a:gd name="T41" fmla="*/ 174 h 182"/>
                <a:gd name="T42" fmla="*/ 133 w 181"/>
                <a:gd name="T43" fmla="*/ 171 h 182"/>
                <a:gd name="T44" fmla="*/ 141 w 181"/>
                <a:gd name="T45" fmla="*/ 165 h 182"/>
                <a:gd name="T46" fmla="*/ 148 w 181"/>
                <a:gd name="T47" fmla="*/ 161 h 182"/>
                <a:gd name="T48" fmla="*/ 155 w 181"/>
                <a:gd name="T49" fmla="*/ 155 h 182"/>
                <a:gd name="T50" fmla="*/ 160 w 181"/>
                <a:gd name="T51" fmla="*/ 148 h 182"/>
                <a:gd name="T52" fmla="*/ 166 w 181"/>
                <a:gd name="T53" fmla="*/ 142 h 182"/>
                <a:gd name="T54" fmla="*/ 170 w 181"/>
                <a:gd name="T55" fmla="*/ 134 h 182"/>
                <a:gd name="T56" fmla="*/ 174 w 181"/>
                <a:gd name="T57" fmla="*/ 126 h 182"/>
                <a:gd name="T58" fmla="*/ 177 w 181"/>
                <a:gd name="T59" fmla="*/ 118 h 182"/>
                <a:gd name="T60" fmla="*/ 180 w 181"/>
                <a:gd name="T61" fmla="*/ 110 h 182"/>
                <a:gd name="T62" fmla="*/ 181 w 181"/>
                <a:gd name="T63" fmla="*/ 100 h 182"/>
                <a:gd name="T64" fmla="*/ 181 w 181"/>
                <a:gd name="T65" fmla="*/ 91 h 182"/>
                <a:gd name="T66" fmla="*/ 181 w 181"/>
                <a:gd name="T67" fmla="*/ 0 h 182"/>
                <a:gd name="T68" fmla="*/ 0 w 181"/>
                <a:gd name="T69" fmla="*/ 0 h 182"/>
                <a:gd name="T70" fmla="*/ 0 w 181"/>
                <a:gd name="T71" fmla="*/ 91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1" h="182">
                  <a:moveTo>
                    <a:pt x="0" y="91"/>
                  </a:moveTo>
                  <a:lnTo>
                    <a:pt x="0" y="100"/>
                  </a:lnTo>
                  <a:lnTo>
                    <a:pt x="3" y="110"/>
                  </a:lnTo>
                  <a:lnTo>
                    <a:pt x="5" y="118"/>
                  </a:lnTo>
                  <a:lnTo>
                    <a:pt x="8" y="126"/>
                  </a:lnTo>
                  <a:lnTo>
                    <a:pt x="11" y="134"/>
                  </a:lnTo>
                  <a:lnTo>
                    <a:pt x="15" y="142"/>
                  </a:lnTo>
                  <a:lnTo>
                    <a:pt x="21" y="148"/>
                  </a:lnTo>
                  <a:lnTo>
                    <a:pt x="27" y="155"/>
                  </a:lnTo>
                  <a:lnTo>
                    <a:pt x="34" y="161"/>
                  </a:lnTo>
                  <a:lnTo>
                    <a:pt x="40" y="165"/>
                  </a:lnTo>
                  <a:lnTo>
                    <a:pt x="48" y="171"/>
                  </a:lnTo>
                  <a:lnTo>
                    <a:pt x="55" y="174"/>
                  </a:lnTo>
                  <a:lnTo>
                    <a:pt x="64" y="177"/>
                  </a:lnTo>
                  <a:lnTo>
                    <a:pt x="72" y="179"/>
                  </a:lnTo>
                  <a:lnTo>
                    <a:pt x="82" y="181"/>
                  </a:lnTo>
                  <a:lnTo>
                    <a:pt x="91" y="182"/>
                  </a:lnTo>
                  <a:lnTo>
                    <a:pt x="100" y="181"/>
                  </a:lnTo>
                  <a:lnTo>
                    <a:pt x="109" y="179"/>
                  </a:lnTo>
                  <a:lnTo>
                    <a:pt x="117" y="177"/>
                  </a:lnTo>
                  <a:lnTo>
                    <a:pt x="126" y="174"/>
                  </a:lnTo>
                  <a:lnTo>
                    <a:pt x="133" y="171"/>
                  </a:lnTo>
                  <a:lnTo>
                    <a:pt x="141" y="165"/>
                  </a:lnTo>
                  <a:lnTo>
                    <a:pt x="148" y="161"/>
                  </a:lnTo>
                  <a:lnTo>
                    <a:pt x="155" y="155"/>
                  </a:lnTo>
                  <a:lnTo>
                    <a:pt x="160" y="148"/>
                  </a:lnTo>
                  <a:lnTo>
                    <a:pt x="166" y="142"/>
                  </a:lnTo>
                  <a:lnTo>
                    <a:pt x="170" y="134"/>
                  </a:lnTo>
                  <a:lnTo>
                    <a:pt x="174" y="126"/>
                  </a:lnTo>
                  <a:lnTo>
                    <a:pt x="177" y="118"/>
                  </a:lnTo>
                  <a:lnTo>
                    <a:pt x="180" y="110"/>
                  </a:lnTo>
                  <a:lnTo>
                    <a:pt x="181" y="100"/>
                  </a:lnTo>
                  <a:lnTo>
                    <a:pt x="181" y="91"/>
                  </a:lnTo>
                  <a:lnTo>
                    <a:pt x="181" y="0"/>
                  </a:lnTo>
                  <a:lnTo>
                    <a:pt x="0" y="0"/>
                  </a:lnTo>
                  <a:lnTo>
                    <a:pt x="0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  <p:sp>
          <p:nvSpPr>
            <p:cNvPr id="69" name="Freeform 720">
              <a:extLst>
                <a:ext uri="{FF2B5EF4-FFF2-40B4-BE49-F238E27FC236}">
                  <a16:creationId xmlns:a16="http://schemas.microsoft.com/office/drawing/2014/main" id="{445A4A3C-20C5-4624-9209-D11A75CEC9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2075" y="1930400"/>
              <a:ext cx="9525" cy="57150"/>
            </a:xfrm>
            <a:custGeom>
              <a:avLst/>
              <a:gdLst>
                <a:gd name="T0" fmla="*/ 15 w 30"/>
                <a:gd name="T1" fmla="*/ 181 h 181"/>
                <a:gd name="T2" fmla="*/ 18 w 30"/>
                <a:gd name="T3" fmla="*/ 181 h 181"/>
                <a:gd name="T4" fmla="*/ 21 w 30"/>
                <a:gd name="T5" fmla="*/ 180 h 181"/>
                <a:gd name="T6" fmla="*/ 23 w 30"/>
                <a:gd name="T7" fmla="*/ 179 h 181"/>
                <a:gd name="T8" fmla="*/ 25 w 30"/>
                <a:gd name="T9" fmla="*/ 176 h 181"/>
                <a:gd name="T10" fmla="*/ 27 w 30"/>
                <a:gd name="T11" fmla="*/ 174 h 181"/>
                <a:gd name="T12" fmla="*/ 28 w 30"/>
                <a:gd name="T13" fmla="*/ 172 h 181"/>
                <a:gd name="T14" fmla="*/ 30 w 30"/>
                <a:gd name="T15" fmla="*/ 169 h 181"/>
                <a:gd name="T16" fmla="*/ 30 w 30"/>
                <a:gd name="T17" fmla="*/ 166 h 181"/>
                <a:gd name="T18" fmla="*/ 30 w 30"/>
                <a:gd name="T19" fmla="*/ 16 h 181"/>
                <a:gd name="T20" fmla="*/ 30 w 30"/>
                <a:gd name="T21" fmla="*/ 12 h 181"/>
                <a:gd name="T22" fmla="*/ 28 w 30"/>
                <a:gd name="T23" fmla="*/ 9 h 181"/>
                <a:gd name="T24" fmla="*/ 27 w 30"/>
                <a:gd name="T25" fmla="*/ 7 h 181"/>
                <a:gd name="T26" fmla="*/ 25 w 30"/>
                <a:gd name="T27" fmla="*/ 5 h 181"/>
                <a:gd name="T28" fmla="*/ 23 w 30"/>
                <a:gd name="T29" fmla="*/ 3 h 181"/>
                <a:gd name="T30" fmla="*/ 21 w 30"/>
                <a:gd name="T31" fmla="*/ 2 h 181"/>
                <a:gd name="T32" fmla="*/ 18 w 30"/>
                <a:gd name="T33" fmla="*/ 0 h 181"/>
                <a:gd name="T34" fmla="*/ 15 w 30"/>
                <a:gd name="T35" fmla="*/ 0 h 181"/>
                <a:gd name="T36" fmla="*/ 11 w 30"/>
                <a:gd name="T37" fmla="*/ 0 h 181"/>
                <a:gd name="T38" fmla="*/ 9 w 30"/>
                <a:gd name="T39" fmla="*/ 2 h 181"/>
                <a:gd name="T40" fmla="*/ 6 w 30"/>
                <a:gd name="T41" fmla="*/ 3 h 181"/>
                <a:gd name="T42" fmla="*/ 4 w 30"/>
                <a:gd name="T43" fmla="*/ 5 h 181"/>
                <a:gd name="T44" fmla="*/ 2 w 30"/>
                <a:gd name="T45" fmla="*/ 7 h 181"/>
                <a:gd name="T46" fmla="*/ 1 w 30"/>
                <a:gd name="T47" fmla="*/ 9 h 181"/>
                <a:gd name="T48" fmla="*/ 0 w 30"/>
                <a:gd name="T49" fmla="*/ 12 h 181"/>
                <a:gd name="T50" fmla="*/ 0 w 30"/>
                <a:gd name="T51" fmla="*/ 16 h 181"/>
                <a:gd name="T52" fmla="*/ 0 w 30"/>
                <a:gd name="T53" fmla="*/ 166 h 181"/>
                <a:gd name="T54" fmla="*/ 0 w 30"/>
                <a:gd name="T55" fmla="*/ 169 h 181"/>
                <a:gd name="T56" fmla="*/ 1 w 30"/>
                <a:gd name="T57" fmla="*/ 172 h 181"/>
                <a:gd name="T58" fmla="*/ 2 w 30"/>
                <a:gd name="T59" fmla="*/ 174 h 181"/>
                <a:gd name="T60" fmla="*/ 4 w 30"/>
                <a:gd name="T61" fmla="*/ 176 h 181"/>
                <a:gd name="T62" fmla="*/ 6 w 30"/>
                <a:gd name="T63" fmla="*/ 179 h 181"/>
                <a:gd name="T64" fmla="*/ 9 w 30"/>
                <a:gd name="T65" fmla="*/ 180 h 181"/>
                <a:gd name="T66" fmla="*/ 11 w 30"/>
                <a:gd name="T67" fmla="*/ 181 h 181"/>
                <a:gd name="T68" fmla="*/ 15 w 30"/>
                <a:gd name="T69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0" h="181">
                  <a:moveTo>
                    <a:pt x="15" y="181"/>
                  </a:moveTo>
                  <a:lnTo>
                    <a:pt x="18" y="181"/>
                  </a:lnTo>
                  <a:lnTo>
                    <a:pt x="21" y="180"/>
                  </a:lnTo>
                  <a:lnTo>
                    <a:pt x="23" y="179"/>
                  </a:lnTo>
                  <a:lnTo>
                    <a:pt x="25" y="176"/>
                  </a:lnTo>
                  <a:lnTo>
                    <a:pt x="27" y="174"/>
                  </a:lnTo>
                  <a:lnTo>
                    <a:pt x="28" y="172"/>
                  </a:lnTo>
                  <a:lnTo>
                    <a:pt x="30" y="169"/>
                  </a:lnTo>
                  <a:lnTo>
                    <a:pt x="30" y="166"/>
                  </a:lnTo>
                  <a:lnTo>
                    <a:pt x="30" y="16"/>
                  </a:lnTo>
                  <a:lnTo>
                    <a:pt x="30" y="12"/>
                  </a:lnTo>
                  <a:lnTo>
                    <a:pt x="28" y="9"/>
                  </a:lnTo>
                  <a:lnTo>
                    <a:pt x="27" y="7"/>
                  </a:lnTo>
                  <a:lnTo>
                    <a:pt x="25" y="5"/>
                  </a:lnTo>
                  <a:lnTo>
                    <a:pt x="23" y="3"/>
                  </a:lnTo>
                  <a:lnTo>
                    <a:pt x="21" y="2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9" y="2"/>
                  </a:lnTo>
                  <a:lnTo>
                    <a:pt x="6" y="3"/>
                  </a:lnTo>
                  <a:lnTo>
                    <a:pt x="4" y="5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66"/>
                  </a:lnTo>
                  <a:lnTo>
                    <a:pt x="0" y="169"/>
                  </a:lnTo>
                  <a:lnTo>
                    <a:pt x="1" y="172"/>
                  </a:lnTo>
                  <a:lnTo>
                    <a:pt x="2" y="174"/>
                  </a:lnTo>
                  <a:lnTo>
                    <a:pt x="4" y="176"/>
                  </a:lnTo>
                  <a:lnTo>
                    <a:pt x="6" y="179"/>
                  </a:lnTo>
                  <a:lnTo>
                    <a:pt x="9" y="180"/>
                  </a:lnTo>
                  <a:lnTo>
                    <a:pt x="11" y="181"/>
                  </a:lnTo>
                  <a:lnTo>
                    <a:pt x="15" y="18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</p:grpSp>
      <p:sp>
        <p:nvSpPr>
          <p:cNvPr id="70" name="Freeform 1671" descr="Icon of check mark. ">
            <a:extLst>
              <a:ext uri="{FF2B5EF4-FFF2-40B4-BE49-F238E27FC236}">
                <a16:creationId xmlns:a16="http://schemas.microsoft.com/office/drawing/2014/main" id="{1A4AFC64-5C16-40F4-BDFA-E62EE3AAEA23}"/>
              </a:ext>
            </a:extLst>
          </p:cNvPr>
          <p:cNvSpPr>
            <a:spLocks noEditPoints="1"/>
          </p:cNvSpPr>
          <p:nvPr/>
        </p:nvSpPr>
        <p:spPr bwMode="auto">
          <a:xfrm>
            <a:off x="6963181" y="2902974"/>
            <a:ext cx="380334" cy="380334"/>
          </a:xfrm>
          <a:custGeom>
            <a:avLst/>
            <a:gdLst>
              <a:gd name="T0" fmla="*/ 279 w 719"/>
              <a:gd name="T1" fmla="*/ 477 h 719"/>
              <a:gd name="T2" fmla="*/ 197 w 719"/>
              <a:gd name="T3" fmla="*/ 387 h 719"/>
              <a:gd name="T4" fmla="*/ 217 w 719"/>
              <a:gd name="T5" fmla="*/ 382 h 719"/>
              <a:gd name="T6" fmla="*/ 515 w 719"/>
              <a:gd name="T7" fmla="*/ 243 h 719"/>
              <a:gd name="T8" fmla="*/ 519 w 719"/>
              <a:gd name="T9" fmla="*/ 263 h 719"/>
              <a:gd name="T10" fmla="*/ 709 w 719"/>
              <a:gd name="T11" fmla="*/ 323 h 719"/>
              <a:gd name="T12" fmla="*/ 687 w 719"/>
              <a:gd name="T13" fmla="*/ 289 h 719"/>
              <a:gd name="T14" fmla="*/ 696 w 719"/>
              <a:gd name="T15" fmla="*/ 243 h 719"/>
              <a:gd name="T16" fmla="*/ 675 w 719"/>
              <a:gd name="T17" fmla="*/ 199 h 719"/>
              <a:gd name="T18" fmla="*/ 631 w 719"/>
              <a:gd name="T19" fmla="*/ 179 h 719"/>
              <a:gd name="T20" fmla="*/ 630 w 719"/>
              <a:gd name="T21" fmla="*/ 131 h 719"/>
              <a:gd name="T22" fmla="*/ 603 w 719"/>
              <a:gd name="T23" fmla="*/ 98 h 719"/>
              <a:gd name="T24" fmla="*/ 569 w 719"/>
              <a:gd name="T25" fmla="*/ 87 h 719"/>
              <a:gd name="T26" fmla="*/ 536 w 719"/>
              <a:gd name="T27" fmla="*/ 70 h 719"/>
              <a:gd name="T28" fmla="*/ 507 w 719"/>
              <a:gd name="T29" fmla="*/ 34 h 719"/>
              <a:gd name="T30" fmla="*/ 458 w 719"/>
              <a:gd name="T31" fmla="*/ 25 h 719"/>
              <a:gd name="T32" fmla="*/ 418 w 719"/>
              <a:gd name="T33" fmla="*/ 31 h 719"/>
              <a:gd name="T34" fmla="*/ 380 w 719"/>
              <a:gd name="T35" fmla="*/ 4 h 719"/>
              <a:gd name="T36" fmla="*/ 331 w 719"/>
              <a:gd name="T37" fmla="*/ 7 h 719"/>
              <a:gd name="T38" fmla="*/ 296 w 719"/>
              <a:gd name="T39" fmla="*/ 39 h 719"/>
              <a:gd name="T40" fmla="*/ 251 w 719"/>
              <a:gd name="T41" fmla="*/ 24 h 719"/>
              <a:gd name="T42" fmla="*/ 205 w 719"/>
              <a:gd name="T43" fmla="*/ 39 h 719"/>
              <a:gd name="T44" fmla="*/ 180 w 719"/>
              <a:gd name="T45" fmla="*/ 79 h 719"/>
              <a:gd name="T46" fmla="*/ 142 w 719"/>
              <a:gd name="T47" fmla="*/ 88 h 719"/>
              <a:gd name="T48" fmla="*/ 111 w 719"/>
              <a:gd name="T49" fmla="*/ 102 h 719"/>
              <a:gd name="T50" fmla="*/ 86 w 719"/>
              <a:gd name="T51" fmla="*/ 141 h 719"/>
              <a:gd name="T52" fmla="*/ 78 w 719"/>
              <a:gd name="T53" fmla="*/ 180 h 719"/>
              <a:gd name="T54" fmla="*/ 37 w 719"/>
              <a:gd name="T55" fmla="*/ 207 h 719"/>
              <a:gd name="T56" fmla="*/ 22 w 719"/>
              <a:gd name="T57" fmla="*/ 252 h 719"/>
              <a:gd name="T58" fmla="*/ 38 w 719"/>
              <a:gd name="T59" fmla="*/ 296 h 719"/>
              <a:gd name="T60" fmla="*/ 6 w 719"/>
              <a:gd name="T61" fmla="*/ 332 h 719"/>
              <a:gd name="T62" fmla="*/ 3 w 719"/>
              <a:gd name="T63" fmla="*/ 380 h 719"/>
              <a:gd name="T64" fmla="*/ 31 w 719"/>
              <a:gd name="T65" fmla="*/ 420 h 719"/>
              <a:gd name="T66" fmla="*/ 23 w 719"/>
              <a:gd name="T67" fmla="*/ 460 h 719"/>
              <a:gd name="T68" fmla="*/ 32 w 719"/>
              <a:gd name="T69" fmla="*/ 507 h 719"/>
              <a:gd name="T70" fmla="*/ 68 w 719"/>
              <a:gd name="T71" fmla="*/ 538 h 719"/>
              <a:gd name="T72" fmla="*/ 85 w 719"/>
              <a:gd name="T73" fmla="*/ 571 h 719"/>
              <a:gd name="T74" fmla="*/ 106 w 719"/>
              <a:gd name="T75" fmla="*/ 615 h 719"/>
              <a:gd name="T76" fmla="*/ 135 w 719"/>
              <a:gd name="T77" fmla="*/ 633 h 719"/>
              <a:gd name="T78" fmla="*/ 177 w 719"/>
              <a:gd name="T79" fmla="*/ 633 h 719"/>
              <a:gd name="T80" fmla="*/ 197 w 719"/>
              <a:gd name="T81" fmla="*/ 676 h 719"/>
              <a:gd name="T82" fmla="*/ 242 w 719"/>
              <a:gd name="T83" fmla="*/ 698 h 719"/>
              <a:gd name="T84" fmla="*/ 288 w 719"/>
              <a:gd name="T85" fmla="*/ 687 h 719"/>
              <a:gd name="T86" fmla="*/ 322 w 719"/>
              <a:gd name="T87" fmla="*/ 709 h 719"/>
              <a:gd name="T88" fmla="*/ 370 w 719"/>
              <a:gd name="T89" fmla="*/ 719 h 719"/>
              <a:gd name="T90" fmla="*/ 412 w 719"/>
              <a:gd name="T91" fmla="*/ 697 h 719"/>
              <a:gd name="T92" fmla="*/ 449 w 719"/>
              <a:gd name="T93" fmla="*/ 695 h 719"/>
              <a:gd name="T94" fmla="*/ 497 w 719"/>
              <a:gd name="T95" fmla="*/ 693 h 719"/>
              <a:gd name="T96" fmla="*/ 533 w 719"/>
              <a:gd name="T97" fmla="*/ 661 h 719"/>
              <a:gd name="T98" fmla="*/ 563 w 719"/>
              <a:gd name="T99" fmla="*/ 635 h 719"/>
              <a:gd name="T100" fmla="*/ 597 w 719"/>
              <a:gd name="T101" fmla="*/ 628 h 719"/>
              <a:gd name="T102" fmla="*/ 626 w 719"/>
              <a:gd name="T103" fmla="*/ 599 h 719"/>
              <a:gd name="T104" fmla="*/ 634 w 719"/>
              <a:gd name="T105" fmla="*/ 551 h 719"/>
              <a:gd name="T106" fmla="*/ 668 w 719"/>
              <a:gd name="T107" fmla="*/ 528 h 719"/>
              <a:gd name="T108" fmla="*/ 694 w 719"/>
              <a:gd name="T109" fmla="*/ 488 h 719"/>
              <a:gd name="T110" fmla="*/ 691 w 719"/>
              <a:gd name="T111" fmla="*/ 441 h 719"/>
              <a:gd name="T112" fmla="*/ 703 w 719"/>
              <a:gd name="T113" fmla="*/ 406 h 719"/>
              <a:gd name="T114" fmla="*/ 719 w 719"/>
              <a:gd name="T115" fmla="*/ 360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719" h="719">
                <a:moveTo>
                  <a:pt x="519" y="263"/>
                </a:moveTo>
                <a:lnTo>
                  <a:pt x="292" y="475"/>
                </a:lnTo>
                <a:lnTo>
                  <a:pt x="288" y="477"/>
                </a:lnTo>
                <a:lnTo>
                  <a:pt x="285" y="479"/>
                </a:lnTo>
                <a:lnTo>
                  <a:pt x="279" y="477"/>
                </a:lnTo>
                <a:lnTo>
                  <a:pt x="276" y="475"/>
                </a:lnTo>
                <a:lnTo>
                  <a:pt x="200" y="400"/>
                </a:lnTo>
                <a:lnTo>
                  <a:pt x="197" y="396"/>
                </a:lnTo>
                <a:lnTo>
                  <a:pt x="196" y="391"/>
                </a:lnTo>
                <a:lnTo>
                  <a:pt x="197" y="387"/>
                </a:lnTo>
                <a:lnTo>
                  <a:pt x="200" y="382"/>
                </a:lnTo>
                <a:lnTo>
                  <a:pt x="204" y="380"/>
                </a:lnTo>
                <a:lnTo>
                  <a:pt x="208" y="379"/>
                </a:lnTo>
                <a:lnTo>
                  <a:pt x="213" y="380"/>
                </a:lnTo>
                <a:lnTo>
                  <a:pt x="217" y="382"/>
                </a:lnTo>
                <a:lnTo>
                  <a:pt x="285" y="450"/>
                </a:lnTo>
                <a:lnTo>
                  <a:pt x="502" y="247"/>
                </a:lnTo>
                <a:lnTo>
                  <a:pt x="507" y="243"/>
                </a:lnTo>
                <a:lnTo>
                  <a:pt x="511" y="243"/>
                </a:lnTo>
                <a:lnTo>
                  <a:pt x="515" y="243"/>
                </a:lnTo>
                <a:lnTo>
                  <a:pt x="520" y="247"/>
                </a:lnTo>
                <a:lnTo>
                  <a:pt x="522" y="251"/>
                </a:lnTo>
                <a:lnTo>
                  <a:pt x="523" y="255"/>
                </a:lnTo>
                <a:lnTo>
                  <a:pt x="522" y="260"/>
                </a:lnTo>
                <a:lnTo>
                  <a:pt x="519" y="263"/>
                </a:lnTo>
                <a:close/>
                <a:moveTo>
                  <a:pt x="719" y="360"/>
                </a:moveTo>
                <a:lnTo>
                  <a:pt x="719" y="350"/>
                </a:lnTo>
                <a:lnTo>
                  <a:pt x="716" y="341"/>
                </a:lnTo>
                <a:lnTo>
                  <a:pt x="713" y="332"/>
                </a:lnTo>
                <a:lnTo>
                  <a:pt x="709" y="323"/>
                </a:lnTo>
                <a:lnTo>
                  <a:pt x="703" y="315"/>
                </a:lnTo>
                <a:lnTo>
                  <a:pt x="696" y="308"/>
                </a:lnTo>
                <a:lnTo>
                  <a:pt x="689" y="302"/>
                </a:lnTo>
                <a:lnTo>
                  <a:pt x="681" y="296"/>
                </a:lnTo>
                <a:lnTo>
                  <a:pt x="687" y="289"/>
                </a:lnTo>
                <a:lnTo>
                  <a:pt x="691" y="280"/>
                </a:lnTo>
                <a:lnTo>
                  <a:pt x="694" y="271"/>
                </a:lnTo>
                <a:lnTo>
                  <a:pt x="696" y="262"/>
                </a:lnTo>
                <a:lnTo>
                  <a:pt x="696" y="252"/>
                </a:lnTo>
                <a:lnTo>
                  <a:pt x="696" y="243"/>
                </a:lnTo>
                <a:lnTo>
                  <a:pt x="694" y="233"/>
                </a:lnTo>
                <a:lnTo>
                  <a:pt x="692" y="223"/>
                </a:lnTo>
                <a:lnTo>
                  <a:pt x="688" y="215"/>
                </a:lnTo>
                <a:lnTo>
                  <a:pt x="682" y="207"/>
                </a:lnTo>
                <a:lnTo>
                  <a:pt x="675" y="199"/>
                </a:lnTo>
                <a:lnTo>
                  <a:pt x="668" y="193"/>
                </a:lnTo>
                <a:lnTo>
                  <a:pt x="660" y="188"/>
                </a:lnTo>
                <a:lnTo>
                  <a:pt x="651" y="184"/>
                </a:lnTo>
                <a:lnTo>
                  <a:pt x="641" y="180"/>
                </a:lnTo>
                <a:lnTo>
                  <a:pt x="631" y="179"/>
                </a:lnTo>
                <a:lnTo>
                  <a:pt x="634" y="169"/>
                </a:lnTo>
                <a:lnTo>
                  <a:pt x="635" y="161"/>
                </a:lnTo>
                <a:lnTo>
                  <a:pt x="635" y="151"/>
                </a:lnTo>
                <a:lnTo>
                  <a:pt x="632" y="141"/>
                </a:lnTo>
                <a:lnTo>
                  <a:pt x="630" y="131"/>
                </a:lnTo>
                <a:lnTo>
                  <a:pt x="626" y="122"/>
                </a:lnTo>
                <a:lnTo>
                  <a:pt x="620" y="114"/>
                </a:lnTo>
                <a:lnTo>
                  <a:pt x="614" y="106"/>
                </a:lnTo>
                <a:lnTo>
                  <a:pt x="608" y="102"/>
                </a:lnTo>
                <a:lnTo>
                  <a:pt x="603" y="98"/>
                </a:lnTo>
                <a:lnTo>
                  <a:pt x="597" y="94"/>
                </a:lnTo>
                <a:lnTo>
                  <a:pt x="590" y="91"/>
                </a:lnTo>
                <a:lnTo>
                  <a:pt x="584" y="89"/>
                </a:lnTo>
                <a:lnTo>
                  <a:pt x="577" y="88"/>
                </a:lnTo>
                <a:lnTo>
                  <a:pt x="569" y="87"/>
                </a:lnTo>
                <a:lnTo>
                  <a:pt x="563" y="85"/>
                </a:lnTo>
                <a:lnTo>
                  <a:pt x="552" y="87"/>
                </a:lnTo>
                <a:lnTo>
                  <a:pt x="542" y="89"/>
                </a:lnTo>
                <a:lnTo>
                  <a:pt x="540" y="79"/>
                </a:lnTo>
                <a:lnTo>
                  <a:pt x="536" y="70"/>
                </a:lnTo>
                <a:lnTo>
                  <a:pt x="533" y="61"/>
                </a:lnTo>
                <a:lnTo>
                  <a:pt x="528" y="53"/>
                </a:lnTo>
                <a:lnTo>
                  <a:pt x="522" y="46"/>
                </a:lnTo>
                <a:lnTo>
                  <a:pt x="514" y="39"/>
                </a:lnTo>
                <a:lnTo>
                  <a:pt x="507" y="34"/>
                </a:lnTo>
                <a:lnTo>
                  <a:pt x="497" y="28"/>
                </a:lnTo>
                <a:lnTo>
                  <a:pt x="488" y="26"/>
                </a:lnTo>
                <a:lnTo>
                  <a:pt x="478" y="24"/>
                </a:lnTo>
                <a:lnTo>
                  <a:pt x="468" y="24"/>
                </a:lnTo>
                <a:lnTo>
                  <a:pt x="458" y="25"/>
                </a:lnTo>
                <a:lnTo>
                  <a:pt x="449" y="27"/>
                </a:lnTo>
                <a:lnTo>
                  <a:pt x="440" y="29"/>
                </a:lnTo>
                <a:lnTo>
                  <a:pt x="431" y="34"/>
                </a:lnTo>
                <a:lnTo>
                  <a:pt x="424" y="39"/>
                </a:lnTo>
                <a:lnTo>
                  <a:pt x="418" y="31"/>
                </a:lnTo>
                <a:lnTo>
                  <a:pt x="412" y="24"/>
                </a:lnTo>
                <a:lnTo>
                  <a:pt x="405" y="17"/>
                </a:lnTo>
                <a:lnTo>
                  <a:pt x="397" y="11"/>
                </a:lnTo>
                <a:lnTo>
                  <a:pt x="388" y="7"/>
                </a:lnTo>
                <a:lnTo>
                  <a:pt x="380" y="4"/>
                </a:lnTo>
                <a:lnTo>
                  <a:pt x="370" y="2"/>
                </a:lnTo>
                <a:lnTo>
                  <a:pt x="360" y="0"/>
                </a:lnTo>
                <a:lnTo>
                  <a:pt x="350" y="2"/>
                </a:lnTo>
                <a:lnTo>
                  <a:pt x="340" y="4"/>
                </a:lnTo>
                <a:lnTo>
                  <a:pt x="331" y="7"/>
                </a:lnTo>
                <a:lnTo>
                  <a:pt x="322" y="11"/>
                </a:lnTo>
                <a:lnTo>
                  <a:pt x="314" y="17"/>
                </a:lnTo>
                <a:lnTo>
                  <a:pt x="307" y="24"/>
                </a:lnTo>
                <a:lnTo>
                  <a:pt x="301" y="31"/>
                </a:lnTo>
                <a:lnTo>
                  <a:pt x="296" y="39"/>
                </a:lnTo>
                <a:lnTo>
                  <a:pt x="288" y="34"/>
                </a:lnTo>
                <a:lnTo>
                  <a:pt x="279" y="29"/>
                </a:lnTo>
                <a:lnTo>
                  <a:pt x="270" y="27"/>
                </a:lnTo>
                <a:lnTo>
                  <a:pt x="260" y="25"/>
                </a:lnTo>
                <a:lnTo>
                  <a:pt x="251" y="24"/>
                </a:lnTo>
                <a:lnTo>
                  <a:pt x="242" y="24"/>
                </a:lnTo>
                <a:lnTo>
                  <a:pt x="232" y="26"/>
                </a:lnTo>
                <a:lnTo>
                  <a:pt x="222" y="28"/>
                </a:lnTo>
                <a:lnTo>
                  <a:pt x="213" y="34"/>
                </a:lnTo>
                <a:lnTo>
                  <a:pt x="205" y="39"/>
                </a:lnTo>
                <a:lnTo>
                  <a:pt x="197" y="46"/>
                </a:lnTo>
                <a:lnTo>
                  <a:pt x="192" y="52"/>
                </a:lnTo>
                <a:lnTo>
                  <a:pt x="186" y="61"/>
                </a:lnTo>
                <a:lnTo>
                  <a:pt x="182" y="69"/>
                </a:lnTo>
                <a:lnTo>
                  <a:pt x="180" y="79"/>
                </a:lnTo>
                <a:lnTo>
                  <a:pt x="177" y="89"/>
                </a:lnTo>
                <a:lnTo>
                  <a:pt x="168" y="87"/>
                </a:lnTo>
                <a:lnTo>
                  <a:pt x="156" y="85"/>
                </a:lnTo>
                <a:lnTo>
                  <a:pt x="149" y="87"/>
                </a:lnTo>
                <a:lnTo>
                  <a:pt x="142" y="88"/>
                </a:lnTo>
                <a:lnTo>
                  <a:pt x="135" y="89"/>
                </a:lnTo>
                <a:lnTo>
                  <a:pt x="129" y="91"/>
                </a:lnTo>
                <a:lnTo>
                  <a:pt x="122" y="94"/>
                </a:lnTo>
                <a:lnTo>
                  <a:pt x="117" y="98"/>
                </a:lnTo>
                <a:lnTo>
                  <a:pt x="111" y="102"/>
                </a:lnTo>
                <a:lnTo>
                  <a:pt x="106" y="106"/>
                </a:lnTo>
                <a:lnTo>
                  <a:pt x="99" y="114"/>
                </a:lnTo>
                <a:lnTo>
                  <a:pt x="94" y="122"/>
                </a:lnTo>
                <a:lnTo>
                  <a:pt x="89" y="131"/>
                </a:lnTo>
                <a:lnTo>
                  <a:pt x="86" y="141"/>
                </a:lnTo>
                <a:lnTo>
                  <a:pt x="85" y="151"/>
                </a:lnTo>
                <a:lnTo>
                  <a:pt x="85" y="161"/>
                </a:lnTo>
                <a:lnTo>
                  <a:pt x="85" y="169"/>
                </a:lnTo>
                <a:lnTo>
                  <a:pt x="87" y="179"/>
                </a:lnTo>
                <a:lnTo>
                  <a:pt x="78" y="180"/>
                </a:lnTo>
                <a:lnTo>
                  <a:pt x="68" y="184"/>
                </a:lnTo>
                <a:lnTo>
                  <a:pt x="59" y="188"/>
                </a:lnTo>
                <a:lnTo>
                  <a:pt x="52" y="193"/>
                </a:lnTo>
                <a:lnTo>
                  <a:pt x="44" y="199"/>
                </a:lnTo>
                <a:lnTo>
                  <a:pt x="37" y="207"/>
                </a:lnTo>
                <a:lnTo>
                  <a:pt x="32" y="215"/>
                </a:lnTo>
                <a:lnTo>
                  <a:pt x="27" y="223"/>
                </a:lnTo>
                <a:lnTo>
                  <a:pt x="24" y="233"/>
                </a:lnTo>
                <a:lnTo>
                  <a:pt x="23" y="243"/>
                </a:lnTo>
                <a:lnTo>
                  <a:pt x="22" y="252"/>
                </a:lnTo>
                <a:lnTo>
                  <a:pt x="23" y="262"/>
                </a:lnTo>
                <a:lnTo>
                  <a:pt x="25" y="271"/>
                </a:lnTo>
                <a:lnTo>
                  <a:pt x="28" y="280"/>
                </a:lnTo>
                <a:lnTo>
                  <a:pt x="33" y="289"/>
                </a:lnTo>
                <a:lnTo>
                  <a:pt x="38" y="296"/>
                </a:lnTo>
                <a:lnTo>
                  <a:pt x="31" y="302"/>
                </a:lnTo>
                <a:lnTo>
                  <a:pt x="23" y="308"/>
                </a:lnTo>
                <a:lnTo>
                  <a:pt x="16" y="315"/>
                </a:lnTo>
                <a:lnTo>
                  <a:pt x="11" y="323"/>
                </a:lnTo>
                <a:lnTo>
                  <a:pt x="6" y="332"/>
                </a:lnTo>
                <a:lnTo>
                  <a:pt x="3" y="341"/>
                </a:lnTo>
                <a:lnTo>
                  <a:pt x="1" y="350"/>
                </a:lnTo>
                <a:lnTo>
                  <a:pt x="0" y="360"/>
                </a:lnTo>
                <a:lnTo>
                  <a:pt x="1" y="370"/>
                </a:lnTo>
                <a:lnTo>
                  <a:pt x="3" y="380"/>
                </a:lnTo>
                <a:lnTo>
                  <a:pt x="6" y="389"/>
                </a:lnTo>
                <a:lnTo>
                  <a:pt x="11" y="398"/>
                </a:lnTo>
                <a:lnTo>
                  <a:pt x="16" y="406"/>
                </a:lnTo>
                <a:lnTo>
                  <a:pt x="23" y="413"/>
                </a:lnTo>
                <a:lnTo>
                  <a:pt x="31" y="420"/>
                </a:lnTo>
                <a:lnTo>
                  <a:pt x="38" y="424"/>
                </a:lnTo>
                <a:lnTo>
                  <a:pt x="33" y="433"/>
                </a:lnTo>
                <a:lnTo>
                  <a:pt x="28" y="441"/>
                </a:lnTo>
                <a:lnTo>
                  <a:pt x="25" y="450"/>
                </a:lnTo>
                <a:lnTo>
                  <a:pt x="23" y="460"/>
                </a:lnTo>
                <a:lnTo>
                  <a:pt x="22" y="470"/>
                </a:lnTo>
                <a:lnTo>
                  <a:pt x="23" y="479"/>
                </a:lnTo>
                <a:lnTo>
                  <a:pt x="24" y="488"/>
                </a:lnTo>
                <a:lnTo>
                  <a:pt x="27" y="498"/>
                </a:lnTo>
                <a:lnTo>
                  <a:pt x="32" y="507"/>
                </a:lnTo>
                <a:lnTo>
                  <a:pt x="37" y="515"/>
                </a:lnTo>
                <a:lnTo>
                  <a:pt x="44" y="523"/>
                </a:lnTo>
                <a:lnTo>
                  <a:pt x="52" y="528"/>
                </a:lnTo>
                <a:lnTo>
                  <a:pt x="59" y="534"/>
                </a:lnTo>
                <a:lnTo>
                  <a:pt x="68" y="538"/>
                </a:lnTo>
                <a:lnTo>
                  <a:pt x="78" y="540"/>
                </a:lnTo>
                <a:lnTo>
                  <a:pt x="87" y="543"/>
                </a:lnTo>
                <a:lnTo>
                  <a:pt x="85" y="551"/>
                </a:lnTo>
                <a:lnTo>
                  <a:pt x="85" y="561"/>
                </a:lnTo>
                <a:lnTo>
                  <a:pt x="85" y="571"/>
                </a:lnTo>
                <a:lnTo>
                  <a:pt x="86" y="580"/>
                </a:lnTo>
                <a:lnTo>
                  <a:pt x="89" y="590"/>
                </a:lnTo>
                <a:lnTo>
                  <a:pt x="94" y="599"/>
                </a:lnTo>
                <a:lnTo>
                  <a:pt x="99" y="608"/>
                </a:lnTo>
                <a:lnTo>
                  <a:pt x="106" y="615"/>
                </a:lnTo>
                <a:lnTo>
                  <a:pt x="111" y="620"/>
                </a:lnTo>
                <a:lnTo>
                  <a:pt x="117" y="624"/>
                </a:lnTo>
                <a:lnTo>
                  <a:pt x="122" y="628"/>
                </a:lnTo>
                <a:lnTo>
                  <a:pt x="129" y="631"/>
                </a:lnTo>
                <a:lnTo>
                  <a:pt x="135" y="633"/>
                </a:lnTo>
                <a:lnTo>
                  <a:pt x="142" y="634"/>
                </a:lnTo>
                <a:lnTo>
                  <a:pt x="149" y="635"/>
                </a:lnTo>
                <a:lnTo>
                  <a:pt x="156" y="635"/>
                </a:lnTo>
                <a:lnTo>
                  <a:pt x="168" y="635"/>
                </a:lnTo>
                <a:lnTo>
                  <a:pt x="177" y="633"/>
                </a:lnTo>
                <a:lnTo>
                  <a:pt x="180" y="643"/>
                </a:lnTo>
                <a:lnTo>
                  <a:pt x="182" y="652"/>
                </a:lnTo>
                <a:lnTo>
                  <a:pt x="186" y="661"/>
                </a:lnTo>
                <a:lnTo>
                  <a:pt x="192" y="668"/>
                </a:lnTo>
                <a:lnTo>
                  <a:pt x="197" y="676"/>
                </a:lnTo>
                <a:lnTo>
                  <a:pt x="205" y="683"/>
                </a:lnTo>
                <a:lnTo>
                  <a:pt x="213" y="688"/>
                </a:lnTo>
                <a:lnTo>
                  <a:pt x="222" y="693"/>
                </a:lnTo>
                <a:lnTo>
                  <a:pt x="232" y="696"/>
                </a:lnTo>
                <a:lnTo>
                  <a:pt x="242" y="698"/>
                </a:lnTo>
                <a:lnTo>
                  <a:pt x="251" y="698"/>
                </a:lnTo>
                <a:lnTo>
                  <a:pt x="260" y="697"/>
                </a:lnTo>
                <a:lnTo>
                  <a:pt x="270" y="695"/>
                </a:lnTo>
                <a:lnTo>
                  <a:pt x="279" y="692"/>
                </a:lnTo>
                <a:lnTo>
                  <a:pt x="288" y="687"/>
                </a:lnTo>
                <a:lnTo>
                  <a:pt x="296" y="682"/>
                </a:lnTo>
                <a:lnTo>
                  <a:pt x="301" y="689"/>
                </a:lnTo>
                <a:lnTo>
                  <a:pt x="307" y="697"/>
                </a:lnTo>
                <a:lnTo>
                  <a:pt x="314" y="704"/>
                </a:lnTo>
                <a:lnTo>
                  <a:pt x="322" y="709"/>
                </a:lnTo>
                <a:lnTo>
                  <a:pt x="331" y="714"/>
                </a:lnTo>
                <a:lnTo>
                  <a:pt x="340" y="717"/>
                </a:lnTo>
                <a:lnTo>
                  <a:pt x="350" y="719"/>
                </a:lnTo>
                <a:lnTo>
                  <a:pt x="360" y="719"/>
                </a:lnTo>
                <a:lnTo>
                  <a:pt x="370" y="719"/>
                </a:lnTo>
                <a:lnTo>
                  <a:pt x="380" y="717"/>
                </a:lnTo>
                <a:lnTo>
                  <a:pt x="388" y="714"/>
                </a:lnTo>
                <a:lnTo>
                  <a:pt x="397" y="709"/>
                </a:lnTo>
                <a:lnTo>
                  <a:pt x="405" y="704"/>
                </a:lnTo>
                <a:lnTo>
                  <a:pt x="412" y="697"/>
                </a:lnTo>
                <a:lnTo>
                  <a:pt x="418" y="689"/>
                </a:lnTo>
                <a:lnTo>
                  <a:pt x="424" y="682"/>
                </a:lnTo>
                <a:lnTo>
                  <a:pt x="431" y="687"/>
                </a:lnTo>
                <a:lnTo>
                  <a:pt x="440" y="692"/>
                </a:lnTo>
                <a:lnTo>
                  <a:pt x="449" y="695"/>
                </a:lnTo>
                <a:lnTo>
                  <a:pt x="458" y="697"/>
                </a:lnTo>
                <a:lnTo>
                  <a:pt x="468" y="698"/>
                </a:lnTo>
                <a:lnTo>
                  <a:pt x="478" y="698"/>
                </a:lnTo>
                <a:lnTo>
                  <a:pt x="488" y="696"/>
                </a:lnTo>
                <a:lnTo>
                  <a:pt x="497" y="693"/>
                </a:lnTo>
                <a:lnTo>
                  <a:pt x="507" y="688"/>
                </a:lnTo>
                <a:lnTo>
                  <a:pt x="514" y="683"/>
                </a:lnTo>
                <a:lnTo>
                  <a:pt x="522" y="676"/>
                </a:lnTo>
                <a:lnTo>
                  <a:pt x="528" y="668"/>
                </a:lnTo>
                <a:lnTo>
                  <a:pt x="533" y="661"/>
                </a:lnTo>
                <a:lnTo>
                  <a:pt x="536" y="652"/>
                </a:lnTo>
                <a:lnTo>
                  <a:pt x="540" y="643"/>
                </a:lnTo>
                <a:lnTo>
                  <a:pt x="541" y="633"/>
                </a:lnTo>
                <a:lnTo>
                  <a:pt x="552" y="635"/>
                </a:lnTo>
                <a:lnTo>
                  <a:pt x="563" y="635"/>
                </a:lnTo>
                <a:lnTo>
                  <a:pt x="569" y="635"/>
                </a:lnTo>
                <a:lnTo>
                  <a:pt x="577" y="634"/>
                </a:lnTo>
                <a:lnTo>
                  <a:pt x="584" y="633"/>
                </a:lnTo>
                <a:lnTo>
                  <a:pt x="590" y="631"/>
                </a:lnTo>
                <a:lnTo>
                  <a:pt x="597" y="628"/>
                </a:lnTo>
                <a:lnTo>
                  <a:pt x="603" y="624"/>
                </a:lnTo>
                <a:lnTo>
                  <a:pt x="608" y="620"/>
                </a:lnTo>
                <a:lnTo>
                  <a:pt x="614" y="615"/>
                </a:lnTo>
                <a:lnTo>
                  <a:pt x="620" y="608"/>
                </a:lnTo>
                <a:lnTo>
                  <a:pt x="626" y="599"/>
                </a:lnTo>
                <a:lnTo>
                  <a:pt x="630" y="590"/>
                </a:lnTo>
                <a:lnTo>
                  <a:pt x="632" y="580"/>
                </a:lnTo>
                <a:lnTo>
                  <a:pt x="635" y="571"/>
                </a:lnTo>
                <a:lnTo>
                  <a:pt x="635" y="561"/>
                </a:lnTo>
                <a:lnTo>
                  <a:pt x="634" y="551"/>
                </a:lnTo>
                <a:lnTo>
                  <a:pt x="631" y="543"/>
                </a:lnTo>
                <a:lnTo>
                  <a:pt x="641" y="540"/>
                </a:lnTo>
                <a:lnTo>
                  <a:pt x="651" y="538"/>
                </a:lnTo>
                <a:lnTo>
                  <a:pt x="660" y="534"/>
                </a:lnTo>
                <a:lnTo>
                  <a:pt x="668" y="528"/>
                </a:lnTo>
                <a:lnTo>
                  <a:pt x="675" y="523"/>
                </a:lnTo>
                <a:lnTo>
                  <a:pt x="682" y="515"/>
                </a:lnTo>
                <a:lnTo>
                  <a:pt x="688" y="507"/>
                </a:lnTo>
                <a:lnTo>
                  <a:pt x="692" y="498"/>
                </a:lnTo>
                <a:lnTo>
                  <a:pt x="694" y="488"/>
                </a:lnTo>
                <a:lnTo>
                  <a:pt x="696" y="479"/>
                </a:lnTo>
                <a:lnTo>
                  <a:pt x="698" y="470"/>
                </a:lnTo>
                <a:lnTo>
                  <a:pt x="696" y="460"/>
                </a:lnTo>
                <a:lnTo>
                  <a:pt x="694" y="450"/>
                </a:lnTo>
                <a:lnTo>
                  <a:pt x="691" y="441"/>
                </a:lnTo>
                <a:lnTo>
                  <a:pt x="687" y="433"/>
                </a:lnTo>
                <a:lnTo>
                  <a:pt x="681" y="424"/>
                </a:lnTo>
                <a:lnTo>
                  <a:pt x="689" y="420"/>
                </a:lnTo>
                <a:lnTo>
                  <a:pt x="696" y="413"/>
                </a:lnTo>
                <a:lnTo>
                  <a:pt x="703" y="406"/>
                </a:lnTo>
                <a:lnTo>
                  <a:pt x="709" y="398"/>
                </a:lnTo>
                <a:lnTo>
                  <a:pt x="713" y="389"/>
                </a:lnTo>
                <a:lnTo>
                  <a:pt x="716" y="380"/>
                </a:lnTo>
                <a:lnTo>
                  <a:pt x="719" y="370"/>
                </a:lnTo>
                <a:lnTo>
                  <a:pt x="719" y="36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1"/>
          </a:p>
        </p:txBody>
      </p:sp>
      <p:sp>
        <p:nvSpPr>
          <p:cNvPr id="71" name="Freeform 3850" descr="Icon of lightning. ">
            <a:extLst>
              <a:ext uri="{FF2B5EF4-FFF2-40B4-BE49-F238E27FC236}">
                <a16:creationId xmlns:a16="http://schemas.microsoft.com/office/drawing/2014/main" id="{4F438411-AB3F-41D1-B7B0-3BD67465A272}"/>
              </a:ext>
            </a:extLst>
          </p:cNvPr>
          <p:cNvSpPr>
            <a:spLocks/>
          </p:cNvSpPr>
          <p:nvPr/>
        </p:nvSpPr>
        <p:spPr bwMode="auto">
          <a:xfrm>
            <a:off x="4904481" y="4108092"/>
            <a:ext cx="268346" cy="380334"/>
          </a:xfrm>
          <a:custGeom>
            <a:avLst/>
            <a:gdLst>
              <a:gd name="T0" fmla="*/ 635 w 636"/>
              <a:gd name="T1" fmla="*/ 369 h 901"/>
              <a:gd name="T2" fmla="*/ 632 w 636"/>
              <a:gd name="T3" fmla="*/ 365 h 901"/>
              <a:gd name="T4" fmla="*/ 629 w 636"/>
              <a:gd name="T5" fmla="*/ 362 h 901"/>
              <a:gd name="T6" fmla="*/ 625 w 636"/>
              <a:gd name="T7" fmla="*/ 360 h 901"/>
              <a:gd name="T8" fmla="*/ 621 w 636"/>
              <a:gd name="T9" fmla="*/ 360 h 901"/>
              <a:gd name="T10" fmla="*/ 337 w 636"/>
              <a:gd name="T11" fmla="*/ 360 h 901"/>
              <a:gd name="T12" fmla="*/ 409 w 636"/>
              <a:gd name="T13" fmla="*/ 17 h 901"/>
              <a:gd name="T14" fmla="*/ 409 w 636"/>
              <a:gd name="T15" fmla="*/ 13 h 901"/>
              <a:gd name="T16" fmla="*/ 408 w 636"/>
              <a:gd name="T17" fmla="*/ 7 h 901"/>
              <a:gd name="T18" fmla="*/ 405 w 636"/>
              <a:gd name="T19" fmla="*/ 3 h 901"/>
              <a:gd name="T20" fmla="*/ 400 w 636"/>
              <a:gd name="T21" fmla="*/ 1 h 901"/>
              <a:gd name="T22" fmla="*/ 395 w 636"/>
              <a:gd name="T23" fmla="*/ 0 h 901"/>
              <a:gd name="T24" fmla="*/ 390 w 636"/>
              <a:gd name="T25" fmla="*/ 0 h 901"/>
              <a:gd name="T26" fmla="*/ 385 w 636"/>
              <a:gd name="T27" fmla="*/ 2 h 901"/>
              <a:gd name="T28" fmla="*/ 382 w 636"/>
              <a:gd name="T29" fmla="*/ 6 h 901"/>
              <a:gd name="T30" fmla="*/ 2 w 636"/>
              <a:gd name="T31" fmla="*/ 547 h 901"/>
              <a:gd name="T32" fmla="*/ 1 w 636"/>
              <a:gd name="T33" fmla="*/ 550 h 901"/>
              <a:gd name="T34" fmla="*/ 0 w 636"/>
              <a:gd name="T35" fmla="*/ 554 h 901"/>
              <a:gd name="T36" fmla="*/ 0 w 636"/>
              <a:gd name="T37" fmla="*/ 559 h 901"/>
              <a:gd name="T38" fmla="*/ 1 w 636"/>
              <a:gd name="T39" fmla="*/ 562 h 901"/>
              <a:gd name="T40" fmla="*/ 4 w 636"/>
              <a:gd name="T41" fmla="*/ 566 h 901"/>
              <a:gd name="T42" fmla="*/ 8 w 636"/>
              <a:gd name="T43" fmla="*/ 568 h 901"/>
              <a:gd name="T44" fmla="*/ 11 w 636"/>
              <a:gd name="T45" fmla="*/ 569 h 901"/>
              <a:gd name="T46" fmla="*/ 15 w 636"/>
              <a:gd name="T47" fmla="*/ 570 h 901"/>
              <a:gd name="T48" fmla="*/ 299 w 636"/>
              <a:gd name="T49" fmla="*/ 570 h 901"/>
              <a:gd name="T50" fmla="*/ 228 w 636"/>
              <a:gd name="T51" fmla="*/ 882 h 901"/>
              <a:gd name="T52" fmla="*/ 228 w 636"/>
              <a:gd name="T53" fmla="*/ 888 h 901"/>
              <a:gd name="T54" fmla="*/ 229 w 636"/>
              <a:gd name="T55" fmla="*/ 892 h 901"/>
              <a:gd name="T56" fmla="*/ 232 w 636"/>
              <a:gd name="T57" fmla="*/ 896 h 901"/>
              <a:gd name="T58" fmla="*/ 236 w 636"/>
              <a:gd name="T59" fmla="*/ 900 h 901"/>
              <a:gd name="T60" fmla="*/ 239 w 636"/>
              <a:gd name="T61" fmla="*/ 901 h 901"/>
              <a:gd name="T62" fmla="*/ 243 w 636"/>
              <a:gd name="T63" fmla="*/ 901 h 901"/>
              <a:gd name="T64" fmla="*/ 246 w 636"/>
              <a:gd name="T65" fmla="*/ 901 h 901"/>
              <a:gd name="T66" fmla="*/ 249 w 636"/>
              <a:gd name="T67" fmla="*/ 900 h 901"/>
              <a:gd name="T68" fmla="*/ 252 w 636"/>
              <a:gd name="T69" fmla="*/ 897 h 901"/>
              <a:gd name="T70" fmla="*/ 254 w 636"/>
              <a:gd name="T71" fmla="*/ 895 h 901"/>
              <a:gd name="T72" fmla="*/ 633 w 636"/>
              <a:gd name="T73" fmla="*/ 384 h 901"/>
              <a:gd name="T74" fmla="*/ 635 w 636"/>
              <a:gd name="T75" fmla="*/ 381 h 901"/>
              <a:gd name="T76" fmla="*/ 636 w 636"/>
              <a:gd name="T77" fmla="*/ 376 h 901"/>
              <a:gd name="T78" fmla="*/ 636 w 636"/>
              <a:gd name="T79" fmla="*/ 372 h 901"/>
              <a:gd name="T80" fmla="*/ 635 w 636"/>
              <a:gd name="T81" fmla="*/ 369 h 9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636" h="901">
                <a:moveTo>
                  <a:pt x="635" y="369"/>
                </a:moveTo>
                <a:lnTo>
                  <a:pt x="632" y="365"/>
                </a:lnTo>
                <a:lnTo>
                  <a:pt x="629" y="362"/>
                </a:lnTo>
                <a:lnTo>
                  <a:pt x="625" y="360"/>
                </a:lnTo>
                <a:lnTo>
                  <a:pt x="621" y="360"/>
                </a:lnTo>
                <a:lnTo>
                  <a:pt x="337" y="360"/>
                </a:lnTo>
                <a:lnTo>
                  <a:pt x="409" y="17"/>
                </a:lnTo>
                <a:lnTo>
                  <a:pt x="409" y="13"/>
                </a:lnTo>
                <a:lnTo>
                  <a:pt x="408" y="7"/>
                </a:lnTo>
                <a:lnTo>
                  <a:pt x="405" y="3"/>
                </a:lnTo>
                <a:lnTo>
                  <a:pt x="400" y="1"/>
                </a:lnTo>
                <a:lnTo>
                  <a:pt x="395" y="0"/>
                </a:lnTo>
                <a:lnTo>
                  <a:pt x="390" y="0"/>
                </a:lnTo>
                <a:lnTo>
                  <a:pt x="385" y="2"/>
                </a:lnTo>
                <a:lnTo>
                  <a:pt x="382" y="6"/>
                </a:lnTo>
                <a:lnTo>
                  <a:pt x="2" y="547"/>
                </a:lnTo>
                <a:lnTo>
                  <a:pt x="1" y="550"/>
                </a:lnTo>
                <a:lnTo>
                  <a:pt x="0" y="554"/>
                </a:lnTo>
                <a:lnTo>
                  <a:pt x="0" y="559"/>
                </a:lnTo>
                <a:lnTo>
                  <a:pt x="1" y="562"/>
                </a:lnTo>
                <a:lnTo>
                  <a:pt x="4" y="566"/>
                </a:lnTo>
                <a:lnTo>
                  <a:pt x="8" y="568"/>
                </a:lnTo>
                <a:lnTo>
                  <a:pt x="11" y="569"/>
                </a:lnTo>
                <a:lnTo>
                  <a:pt x="15" y="570"/>
                </a:lnTo>
                <a:lnTo>
                  <a:pt x="299" y="570"/>
                </a:lnTo>
                <a:lnTo>
                  <a:pt x="228" y="882"/>
                </a:lnTo>
                <a:lnTo>
                  <a:pt x="228" y="888"/>
                </a:lnTo>
                <a:lnTo>
                  <a:pt x="229" y="892"/>
                </a:lnTo>
                <a:lnTo>
                  <a:pt x="232" y="896"/>
                </a:lnTo>
                <a:lnTo>
                  <a:pt x="236" y="900"/>
                </a:lnTo>
                <a:lnTo>
                  <a:pt x="239" y="901"/>
                </a:lnTo>
                <a:lnTo>
                  <a:pt x="243" y="901"/>
                </a:lnTo>
                <a:lnTo>
                  <a:pt x="246" y="901"/>
                </a:lnTo>
                <a:lnTo>
                  <a:pt x="249" y="900"/>
                </a:lnTo>
                <a:lnTo>
                  <a:pt x="252" y="897"/>
                </a:lnTo>
                <a:lnTo>
                  <a:pt x="254" y="895"/>
                </a:lnTo>
                <a:lnTo>
                  <a:pt x="633" y="384"/>
                </a:lnTo>
                <a:lnTo>
                  <a:pt x="635" y="381"/>
                </a:lnTo>
                <a:lnTo>
                  <a:pt x="636" y="376"/>
                </a:lnTo>
                <a:lnTo>
                  <a:pt x="636" y="372"/>
                </a:lnTo>
                <a:lnTo>
                  <a:pt x="635" y="369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1"/>
          </a:p>
        </p:txBody>
      </p:sp>
      <p:sp>
        <p:nvSpPr>
          <p:cNvPr id="72" name="Freeform 3886" descr="Icon of magnifying glass to represent search. ">
            <a:extLst>
              <a:ext uri="{FF2B5EF4-FFF2-40B4-BE49-F238E27FC236}">
                <a16:creationId xmlns:a16="http://schemas.microsoft.com/office/drawing/2014/main" id="{EC8E95A8-22FE-44FA-B5A6-2AA2D47A5BB3}"/>
              </a:ext>
            </a:extLst>
          </p:cNvPr>
          <p:cNvSpPr>
            <a:spLocks noEditPoints="1"/>
          </p:cNvSpPr>
          <p:nvPr/>
        </p:nvSpPr>
        <p:spPr bwMode="auto">
          <a:xfrm>
            <a:off x="6257227" y="4108092"/>
            <a:ext cx="382447" cy="380334"/>
          </a:xfrm>
          <a:custGeom>
            <a:avLst/>
            <a:gdLst>
              <a:gd name="T0" fmla="*/ 268 w 902"/>
              <a:gd name="T1" fmla="*/ 575 h 901"/>
              <a:gd name="T2" fmla="*/ 207 w 902"/>
              <a:gd name="T3" fmla="*/ 555 h 901"/>
              <a:gd name="T4" fmla="*/ 155 w 902"/>
              <a:gd name="T5" fmla="*/ 520 h 901"/>
              <a:gd name="T6" fmla="*/ 112 w 902"/>
              <a:gd name="T7" fmla="*/ 475 h 901"/>
              <a:gd name="T8" fmla="*/ 81 w 902"/>
              <a:gd name="T9" fmla="*/ 422 h 901"/>
              <a:gd name="T10" fmla="*/ 64 w 902"/>
              <a:gd name="T11" fmla="*/ 360 h 901"/>
              <a:gd name="T12" fmla="*/ 61 w 902"/>
              <a:gd name="T13" fmla="*/ 294 h 901"/>
              <a:gd name="T14" fmla="*/ 76 w 902"/>
              <a:gd name="T15" fmla="*/ 231 h 901"/>
              <a:gd name="T16" fmla="*/ 104 w 902"/>
              <a:gd name="T17" fmla="*/ 175 h 901"/>
              <a:gd name="T18" fmla="*/ 145 w 902"/>
              <a:gd name="T19" fmla="*/ 128 h 901"/>
              <a:gd name="T20" fmla="*/ 197 w 902"/>
              <a:gd name="T21" fmla="*/ 92 h 901"/>
              <a:gd name="T22" fmla="*/ 256 w 902"/>
              <a:gd name="T23" fmla="*/ 69 h 901"/>
              <a:gd name="T24" fmla="*/ 320 w 902"/>
              <a:gd name="T25" fmla="*/ 60 h 901"/>
              <a:gd name="T26" fmla="*/ 385 w 902"/>
              <a:gd name="T27" fmla="*/ 69 h 901"/>
              <a:gd name="T28" fmla="*/ 444 w 902"/>
              <a:gd name="T29" fmla="*/ 92 h 901"/>
              <a:gd name="T30" fmla="*/ 495 w 902"/>
              <a:gd name="T31" fmla="*/ 128 h 901"/>
              <a:gd name="T32" fmla="*/ 537 w 902"/>
              <a:gd name="T33" fmla="*/ 175 h 901"/>
              <a:gd name="T34" fmla="*/ 564 w 902"/>
              <a:gd name="T35" fmla="*/ 231 h 901"/>
              <a:gd name="T36" fmla="*/ 579 w 902"/>
              <a:gd name="T37" fmla="*/ 294 h 901"/>
              <a:gd name="T38" fmla="*/ 577 w 902"/>
              <a:gd name="T39" fmla="*/ 360 h 901"/>
              <a:gd name="T40" fmla="*/ 560 w 902"/>
              <a:gd name="T41" fmla="*/ 422 h 901"/>
              <a:gd name="T42" fmla="*/ 529 w 902"/>
              <a:gd name="T43" fmla="*/ 475 h 901"/>
              <a:gd name="T44" fmla="*/ 486 w 902"/>
              <a:gd name="T45" fmla="*/ 520 h 901"/>
              <a:gd name="T46" fmla="*/ 432 w 902"/>
              <a:gd name="T47" fmla="*/ 555 h 901"/>
              <a:gd name="T48" fmla="*/ 372 w 902"/>
              <a:gd name="T49" fmla="*/ 575 h 901"/>
              <a:gd name="T50" fmla="*/ 320 w 902"/>
              <a:gd name="T51" fmla="*/ 580 h 901"/>
              <a:gd name="T52" fmla="*/ 591 w 902"/>
              <a:gd name="T53" fmla="*/ 491 h 901"/>
              <a:gd name="T54" fmla="*/ 621 w 902"/>
              <a:gd name="T55" fmla="*/ 430 h 901"/>
              <a:gd name="T56" fmla="*/ 637 w 902"/>
              <a:gd name="T57" fmla="*/ 363 h 901"/>
              <a:gd name="T58" fmla="*/ 638 w 902"/>
              <a:gd name="T59" fmla="*/ 288 h 901"/>
              <a:gd name="T60" fmla="*/ 621 w 902"/>
              <a:gd name="T61" fmla="*/ 211 h 901"/>
              <a:gd name="T62" fmla="*/ 586 w 902"/>
              <a:gd name="T63" fmla="*/ 142 h 901"/>
              <a:gd name="T64" fmla="*/ 535 w 902"/>
              <a:gd name="T65" fmla="*/ 83 h 901"/>
              <a:gd name="T66" fmla="*/ 473 w 902"/>
              <a:gd name="T67" fmla="*/ 39 h 901"/>
              <a:gd name="T68" fmla="*/ 400 w 902"/>
              <a:gd name="T69" fmla="*/ 10 h 901"/>
              <a:gd name="T70" fmla="*/ 320 w 902"/>
              <a:gd name="T71" fmla="*/ 0 h 901"/>
              <a:gd name="T72" fmla="*/ 241 w 902"/>
              <a:gd name="T73" fmla="*/ 10 h 901"/>
              <a:gd name="T74" fmla="*/ 168 w 902"/>
              <a:gd name="T75" fmla="*/ 39 h 901"/>
              <a:gd name="T76" fmla="*/ 105 w 902"/>
              <a:gd name="T77" fmla="*/ 83 h 901"/>
              <a:gd name="T78" fmla="*/ 55 w 902"/>
              <a:gd name="T79" fmla="*/ 142 h 901"/>
              <a:gd name="T80" fmla="*/ 20 w 902"/>
              <a:gd name="T81" fmla="*/ 211 h 901"/>
              <a:gd name="T82" fmla="*/ 1 w 902"/>
              <a:gd name="T83" fmla="*/ 288 h 901"/>
              <a:gd name="T84" fmla="*/ 3 w 902"/>
              <a:gd name="T85" fmla="*/ 369 h 901"/>
              <a:gd name="T86" fmla="*/ 25 w 902"/>
              <a:gd name="T87" fmla="*/ 445 h 901"/>
              <a:gd name="T88" fmla="*/ 64 w 902"/>
              <a:gd name="T89" fmla="*/ 512 h 901"/>
              <a:gd name="T90" fmla="*/ 117 w 902"/>
              <a:gd name="T91" fmla="*/ 568 h 901"/>
              <a:gd name="T92" fmla="*/ 182 w 902"/>
              <a:gd name="T93" fmla="*/ 608 h 901"/>
              <a:gd name="T94" fmla="*/ 256 w 902"/>
              <a:gd name="T95" fmla="*/ 634 h 901"/>
              <a:gd name="T96" fmla="*/ 335 w 902"/>
              <a:gd name="T97" fmla="*/ 641 h 901"/>
              <a:gd name="T98" fmla="*/ 405 w 902"/>
              <a:gd name="T99" fmla="*/ 630 h 901"/>
              <a:gd name="T100" fmla="*/ 468 w 902"/>
              <a:gd name="T101" fmla="*/ 604 h 901"/>
              <a:gd name="T102" fmla="*/ 525 w 902"/>
              <a:gd name="T103" fmla="*/ 567 h 901"/>
              <a:gd name="T104" fmla="*/ 871 w 902"/>
              <a:gd name="T105" fmla="*/ 901 h 901"/>
              <a:gd name="T106" fmla="*/ 897 w 902"/>
              <a:gd name="T107" fmla="*/ 888 h 901"/>
              <a:gd name="T108" fmla="*/ 899 w 902"/>
              <a:gd name="T109" fmla="*/ 860 h 9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902" h="901">
                <a:moveTo>
                  <a:pt x="320" y="580"/>
                </a:moveTo>
                <a:lnTo>
                  <a:pt x="307" y="580"/>
                </a:lnTo>
                <a:lnTo>
                  <a:pt x="294" y="579"/>
                </a:lnTo>
                <a:lnTo>
                  <a:pt x="281" y="577"/>
                </a:lnTo>
                <a:lnTo>
                  <a:pt x="268" y="575"/>
                </a:lnTo>
                <a:lnTo>
                  <a:pt x="256" y="572"/>
                </a:lnTo>
                <a:lnTo>
                  <a:pt x="243" y="569"/>
                </a:lnTo>
                <a:lnTo>
                  <a:pt x="231" y="564"/>
                </a:lnTo>
                <a:lnTo>
                  <a:pt x="219" y="560"/>
                </a:lnTo>
                <a:lnTo>
                  <a:pt x="207" y="555"/>
                </a:lnTo>
                <a:lnTo>
                  <a:pt x="197" y="549"/>
                </a:lnTo>
                <a:lnTo>
                  <a:pt x="186" y="543"/>
                </a:lnTo>
                <a:lnTo>
                  <a:pt x="175" y="535"/>
                </a:lnTo>
                <a:lnTo>
                  <a:pt x="164" y="529"/>
                </a:lnTo>
                <a:lnTo>
                  <a:pt x="155" y="520"/>
                </a:lnTo>
                <a:lnTo>
                  <a:pt x="145" y="513"/>
                </a:lnTo>
                <a:lnTo>
                  <a:pt x="136" y="504"/>
                </a:lnTo>
                <a:lnTo>
                  <a:pt x="128" y="495"/>
                </a:lnTo>
                <a:lnTo>
                  <a:pt x="119" y="486"/>
                </a:lnTo>
                <a:lnTo>
                  <a:pt x="112" y="475"/>
                </a:lnTo>
                <a:lnTo>
                  <a:pt x="104" y="466"/>
                </a:lnTo>
                <a:lnTo>
                  <a:pt x="98" y="455"/>
                </a:lnTo>
                <a:lnTo>
                  <a:pt x="91" y="444"/>
                </a:lnTo>
                <a:lnTo>
                  <a:pt x="86" y="432"/>
                </a:lnTo>
                <a:lnTo>
                  <a:pt x="81" y="422"/>
                </a:lnTo>
                <a:lnTo>
                  <a:pt x="76" y="410"/>
                </a:lnTo>
                <a:lnTo>
                  <a:pt x="72" y="397"/>
                </a:lnTo>
                <a:lnTo>
                  <a:pt x="69" y="385"/>
                </a:lnTo>
                <a:lnTo>
                  <a:pt x="66" y="372"/>
                </a:lnTo>
                <a:lnTo>
                  <a:pt x="64" y="360"/>
                </a:lnTo>
                <a:lnTo>
                  <a:pt x="61" y="347"/>
                </a:lnTo>
                <a:lnTo>
                  <a:pt x="60" y="334"/>
                </a:lnTo>
                <a:lnTo>
                  <a:pt x="60" y="320"/>
                </a:lnTo>
                <a:lnTo>
                  <a:pt x="60" y="307"/>
                </a:lnTo>
                <a:lnTo>
                  <a:pt x="61" y="294"/>
                </a:lnTo>
                <a:lnTo>
                  <a:pt x="64" y="281"/>
                </a:lnTo>
                <a:lnTo>
                  <a:pt x="66" y="268"/>
                </a:lnTo>
                <a:lnTo>
                  <a:pt x="69" y="256"/>
                </a:lnTo>
                <a:lnTo>
                  <a:pt x="72" y="243"/>
                </a:lnTo>
                <a:lnTo>
                  <a:pt x="76" y="231"/>
                </a:lnTo>
                <a:lnTo>
                  <a:pt x="81" y="219"/>
                </a:lnTo>
                <a:lnTo>
                  <a:pt x="86" y="207"/>
                </a:lnTo>
                <a:lnTo>
                  <a:pt x="91" y="197"/>
                </a:lnTo>
                <a:lnTo>
                  <a:pt x="98" y="186"/>
                </a:lnTo>
                <a:lnTo>
                  <a:pt x="104" y="175"/>
                </a:lnTo>
                <a:lnTo>
                  <a:pt x="112" y="164"/>
                </a:lnTo>
                <a:lnTo>
                  <a:pt x="119" y="155"/>
                </a:lnTo>
                <a:lnTo>
                  <a:pt x="128" y="145"/>
                </a:lnTo>
                <a:lnTo>
                  <a:pt x="136" y="137"/>
                </a:lnTo>
                <a:lnTo>
                  <a:pt x="145" y="128"/>
                </a:lnTo>
                <a:lnTo>
                  <a:pt x="155" y="119"/>
                </a:lnTo>
                <a:lnTo>
                  <a:pt x="164" y="112"/>
                </a:lnTo>
                <a:lnTo>
                  <a:pt x="175" y="104"/>
                </a:lnTo>
                <a:lnTo>
                  <a:pt x="186" y="98"/>
                </a:lnTo>
                <a:lnTo>
                  <a:pt x="197" y="92"/>
                </a:lnTo>
                <a:lnTo>
                  <a:pt x="207" y="86"/>
                </a:lnTo>
                <a:lnTo>
                  <a:pt x="219" y="81"/>
                </a:lnTo>
                <a:lnTo>
                  <a:pt x="231" y="77"/>
                </a:lnTo>
                <a:lnTo>
                  <a:pt x="243" y="72"/>
                </a:lnTo>
                <a:lnTo>
                  <a:pt x="256" y="69"/>
                </a:lnTo>
                <a:lnTo>
                  <a:pt x="268" y="66"/>
                </a:lnTo>
                <a:lnTo>
                  <a:pt x="281" y="64"/>
                </a:lnTo>
                <a:lnTo>
                  <a:pt x="294" y="61"/>
                </a:lnTo>
                <a:lnTo>
                  <a:pt x="307" y="60"/>
                </a:lnTo>
                <a:lnTo>
                  <a:pt x="320" y="60"/>
                </a:lnTo>
                <a:lnTo>
                  <a:pt x="334" y="60"/>
                </a:lnTo>
                <a:lnTo>
                  <a:pt x="347" y="61"/>
                </a:lnTo>
                <a:lnTo>
                  <a:pt x="360" y="64"/>
                </a:lnTo>
                <a:lnTo>
                  <a:pt x="372" y="66"/>
                </a:lnTo>
                <a:lnTo>
                  <a:pt x="385" y="69"/>
                </a:lnTo>
                <a:lnTo>
                  <a:pt x="397" y="72"/>
                </a:lnTo>
                <a:lnTo>
                  <a:pt x="410" y="77"/>
                </a:lnTo>
                <a:lnTo>
                  <a:pt x="422" y="81"/>
                </a:lnTo>
                <a:lnTo>
                  <a:pt x="432" y="86"/>
                </a:lnTo>
                <a:lnTo>
                  <a:pt x="444" y="92"/>
                </a:lnTo>
                <a:lnTo>
                  <a:pt x="455" y="98"/>
                </a:lnTo>
                <a:lnTo>
                  <a:pt x="466" y="104"/>
                </a:lnTo>
                <a:lnTo>
                  <a:pt x="475" y="112"/>
                </a:lnTo>
                <a:lnTo>
                  <a:pt x="486" y="119"/>
                </a:lnTo>
                <a:lnTo>
                  <a:pt x="495" y="128"/>
                </a:lnTo>
                <a:lnTo>
                  <a:pt x="504" y="137"/>
                </a:lnTo>
                <a:lnTo>
                  <a:pt x="513" y="145"/>
                </a:lnTo>
                <a:lnTo>
                  <a:pt x="522" y="155"/>
                </a:lnTo>
                <a:lnTo>
                  <a:pt x="529" y="164"/>
                </a:lnTo>
                <a:lnTo>
                  <a:pt x="537" y="175"/>
                </a:lnTo>
                <a:lnTo>
                  <a:pt x="543" y="186"/>
                </a:lnTo>
                <a:lnTo>
                  <a:pt x="549" y="197"/>
                </a:lnTo>
                <a:lnTo>
                  <a:pt x="555" y="207"/>
                </a:lnTo>
                <a:lnTo>
                  <a:pt x="560" y="219"/>
                </a:lnTo>
                <a:lnTo>
                  <a:pt x="564" y="231"/>
                </a:lnTo>
                <a:lnTo>
                  <a:pt x="569" y="243"/>
                </a:lnTo>
                <a:lnTo>
                  <a:pt x="572" y="256"/>
                </a:lnTo>
                <a:lnTo>
                  <a:pt x="575" y="268"/>
                </a:lnTo>
                <a:lnTo>
                  <a:pt x="577" y="281"/>
                </a:lnTo>
                <a:lnTo>
                  <a:pt x="579" y="294"/>
                </a:lnTo>
                <a:lnTo>
                  <a:pt x="580" y="307"/>
                </a:lnTo>
                <a:lnTo>
                  <a:pt x="580" y="320"/>
                </a:lnTo>
                <a:lnTo>
                  <a:pt x="580" y="334"/>
                </a:lnTo>
                <a:lnTo>
                  <a:pt x="579" y="347"/>
                </a:lnTo>
                <a:lnTo>
                  <a:pt x="577" y="360"/>
                </a:lnTo>
                <a:lnTo>
                  <a:pt x="575" y="372"/>
                </a:lnTo>
                <a:lnTo>
                  <a:pt x="572" y="385"/>
                </a:lnTo>
                <a:lnTo>
                  <a:pt x="569" y="397"/>
                </a:lnTo>
                <a:lnTo>
                  <a:pt x="564" y="410"/>
                </a:lnTo>
                <a:lnTo>
                  <a:pt x="560" y="422"/>
                </a:lnTo>
                <a:lnTo>
                  <a:pt x="555" y="432"/>
                </a:lnTo>
                <a:lnTo>
                  <a:pt x="549" y="444"/>
                </a:lnTo>
                <a:lnTo>
                  <a:pt x="543" y="455"/>
                </a:lnTo>
                <a:lnTo>
                  <a:pt x="537" y="466"/>
                </a:lnTo>
                <a:lnTo>
                  <a:pt x="529" y="475"/>
                </a:lnTo>
                <a:lnTo>
                  <a:pt x="522" y="486"/>
                </a:lnTo>
                <a:lnTo>
                  <a:pt x="513" y="495"/>
                </a:lnTo>
                <a:lnTo>
                  <a:pt x="504" y="504"/>
                </a:lnTo>
                <a:lnTo>
                  <a:pt x="495" y="513"/>
                </a:lnTo>
                <a:lnTo>
                  <a:pt x="486" y="520"/>
                </a:lnTo>
                <a:lnTo>
                  <a:pt x="475" y="529"/>
                </a:lnTo>
                <a:lnTo>
                  <a:pt x="466" y="535"/>
                </a:lnTo>
                <a:lnTo>
                  <a:pt x="455" y="543"/>
                </a:lnTo>
                <a:lnTo>
                  <a:pt x="444" y="549"/>
                </a:lnTo>
                <a:lnTo>
                  <a:pt x="432" y="555"/>
                </a:lnTo>
                <a:lnTo>
                  <a:pt x="422" y="560"/>
                </a:lnTo>
                <a:lnTo>
                  <a:pt x="410" y="564"/>
                </a:lnTo>
                <a:lnTo>
                  <a:pt x="397" y="569"/>
                </a:lnTo>
                <a:lnTo>
                  <a:pt x="385" y="572"/>
                </a:lnTo>
                <a:lnTo>
                  <a:pt x="372" y="575"/>
                </a:lnTo>
                <a:lnTo>
                  <a:pt x="360" y="577"/>
                </a:lnTo>
                <a:lnTo>
                  <a:pt x="347" y="579"/>
                </a:lnTo>
                <a:lnTo>
                  <a:pt x="334" y="580"/>
                </a:lnTo>
                <a:lnTo>
                  <a:pt x="320" y="580"/>
                </a:lnTo>
                <a:lnTo>
                  <a:pt x="320" y="580"/>
                </a:lnTo>
                <a:close/>
                <a:moveTo>
                  <a:pt x="893" y="851"/>
                </a:moveTo>
                <a:lnTo>
                  <a:pt x="567" y="525"/>
                </a:lnTo>
                <a:lnTo>
                  <a:pt x="575" y="514"/>
                </a:lnTo>
                <a:lnTo>
                  <a:pt x="584" y="503"/>
                </a:lnTo>
                <a:lnTo>
                  <a:pt x="591" y="491"/>
                </a:lnTo>
                <a:lnTo>
                  <a:pt x="598" y="480"/>
                </a:lnTo>
                <a:lnTo>
                  <a:pt x="604" y="468"/>
                </a:lnTo>
                <a:lnTo>
                  <a:pt x="611" y="456"/>
                </a:lnTo>
                <a:lnTo>
                  <a:pt x="616" y="443"/>
                </a:lnTo>
                <a:lnTo>
                  <a:pt x="621" y="430"/>
                </a:lnTo>
                <a:lnTo>
                  <a:pt x="626" y="417"/>
                </a:lnTo>
                <a:lnTo>
                  <a:pt x="630" y="405"/>
                </a:lnTo>
                <a:lnTo>
                  <a:pt x="633" y="391"/>
                </a:lnTo>
                <a:lnTo>
                  <a:pt x="635" y="377"/>
                </a:lnTo>
                <a:lnTo>
                  <a:pt x="637" y="363"/>
                </a:lnTo>
                <a:lnTo>
                  <a:pt x="639" y="349"/>
                </a:lnTo>
                <a:lnTo>
                  <a:pt x="641" y="335"/>
                </a:lnTo>
                <a:lnTo>
                  <a:pt x="641" y="320"/>
                </a:lnTo>
                <a:lnTo>
                  <a:pt x="641" y="304"/>
                </a:lnTo>
                <a:lnTo>
                  <a:pt x="638" y="288"/>
                </a:lnTo>
                <a:lnTo>
                  <a:pt x="637" y="272"/>
                </a:lnTo>
                <a:lnTo>
                  <a:pt x="634" y="256"/>
                </a:lnTo>
                <a:lnTo>
                  <a:pt x="631" y="241"/>
                </a:lnTo>
                <a:lnTo>
                  <a:pt x="627" y="226"/>
                </a:lnTo>
                <a:lnTo>
                  <a:pt x="621" y="211"/>
                </a:lnTo>
                <a:lnTo>
                  <a:pt x="616" y="196"/>
                </a:lnTo>
                <a:lnTo>
                  <a:pt x="609" y="182"/>
                </a:lnTo>
                <a:lnTo>
                  <a:pt x="602" y="168"/>
                </a:lnTo>
                <a:lnTo>
                  <a:pt x="594" y="155"/>
                </a:lnTo>
                <a:lnTo>
                  <a:pt x="586" y="142"/>
                </a:lnTo>
                <a:lnTo>
                  <a:pt x="577" y="129"/>
                </a:lnTo>
                <a:lnTo>
                  <a:pt x="568" y="117"/>
                </a:lnTo>
                <a:lnTo>
                  <a:pt x="557" y="105"/>
                </a:lnTo>
                <a:lnTo>
                  <a:pt x="546" y="94"/>
                </a:lnTo>
                <a:lnTo>
                  <a:pt x="535" y="83"/>
                </a:lnTo>
                <a:lnTo>
                  <a:pt x="524" y="73"/>
                </a:lnTo>
                <a:lnTo>
                  <a:pt x="512" y="64"/>
                </a:lnTo>
                <a:lnTo>
                  <a:pt x="499" y="55"/>
                </a:lnTo>
                <a:lnTo>
                  <a:pt x="486" y="46"/>
                </a:lnTo>
                <a:lnTo>
                  <a:pt x="473" y="39"/>
                </a:lnTo>
                <a:lnTo>
                  <a:pt x="459" y="31"/>
                </a:lnTo>
                <a:lnTo>
                  <a:pt x="445" y="25"/>
                </a:lnTo>
                <a:lnTo>
                  <a:pt x="430" y="20"/>
                </a:lnTo>
                <a:lnTo>
                  <a:pt x="415" y="14"/>
                </a:lnTo>
                <a:lnTo>
                  <a:pt x="400" y="10"/>
                </a:lnTo>
                <a:lnTo>
                  <a:pt x="385" y="7"/>
                </a:lnTo>
                <a:lnTo>
                  <a:pt x="369" y="4"/>
                </a:lnTo>
                <a:lnTo>
                  <a:pt x="353" y="1"/>
                </a:lnTo>
                <a:lnTo>
                  <a:pt x="337" y="0"/>
                </a:lnTo>
                <a:lnTo>
                  <a:pt x="320" y="0"/>
                </a:lnTo>
                <a:lnTo>
                  <a:pt x="304" y="0"/>
                </a:lnTo>
                <a:lnTo>
                  <a:pt x="288" y="1"/>
                </a:lnTo>
                <a:lnTo>
                  <a:pt x="272" y="4"/>
                </a:lnTo>
                <a:lnTo>
                  <a:pt x="256" y="7"/>
                </a:lnTo>
                <a:lnTo>
                  <a:pt x="241" y="10"/>
                </a:lnTo>
                <a:lnTo>
                  <a:pt x="225" y="14"/>
                </a:lnTo>
                <a:lnTo>
                  <a:pt x="210" y="20"/>
                </a:lnTo>
                <a:lnTo>
                  <a:pt x="195" y="25"/>
                </a:lnTo>
                <a:lnTo>
                  <a:pt x="182" y="31"/>
                </a:lnTo>
                <a:lnTo>
                  <a:pt x="168" y="39"/>
                </a:lnTo>
                <a:lnTo>
                  <a:pt x="155" y="46"/>
                </a:lnTo>
                <a:lnTo>
                  <a:pt x="142" y="55"/>
                </a:lnTo>
                <a:lnTo>
                  <a:pt x="129" y="64"/>
                </a:lnTo>
                <a:lnTo>
                  <a:pt x="117" y="73"/>
                </a:lnTo>
                <a:lnTo>
                  <a:pt x="105" y="83"/>
                </a:lnTo>
                <a:lnTo>
                  <a:pt x="94" y="94"/>
                </a:lnTo>
                <a:lnTo>
                  <a:pt x="84" y="105"/>
                </a:lnTo>
                <a:lnTo>
                  <a:pt x="73" y="117"/>
                </a:lnTo>
                <a:lnTo>
                  <a:pt x="64" y="129"/>
                </a:lnTo>
                <a:lnTo>
                  <a:pt x="55" y="142"/>
                </a:lnTo>
                <a:lnTo>
                  <a:pt x="46" y="155"/>
                </a:lnTo>
                <a:lnTo>
                  <a:pt x="39" y="168"/>
                </a:lnTo>
                <a:lnTo>
                  <a:pt x="31" y="182"/>
                </a:lnTo>
                <a:lnTo>
                  <a:pt x="25" y="196"/>
                </a:lnTo>
                <a:lnTo>
                  <a:pt x="20" y="211"/>
                </a:lnTo>
                <a:lnTo>
                  <a:pt x="14" y="226"/>
                </a:lnTo>
                <a:lnTo>
                  <a:pt x="10" y="241"/>
                </a:lnTo>
                <a:lnTo>
                  <a:pt x="7" y="256"/>
                </a:lnTo>
                <a:lnTo>
                  <a:pt x="3" y="272"/>
                </a:lnTo>
                <a:lnTo>
                  <a:pt x="1" y="288"/>
                </a:lnTo>
                <a:lnTo>
                  <a:pt x="0" y="304"/>
                </a:lnTo>
                <a:lnTo>
                  <a:pt x="0" y="320"/>
                </a:lnTo>
                <a:lnTo>
                  <a:pt x="0" y="337"/>
                </a:lnTo>
                <a:lnTo>
                  <a:pt x="1" y="353"/>
                </a:lnTo>
                <a:lnTo>
                  <a:pt x="3" y="369"/>
                </a:lnTo>
                <a:lnTo>
                  <a:pt x="7" y="385"/>
                </a:lnTo>
                <a:lnTo>
                  <a:pt x="10" y="400"/>
                </a:lnTo>
                <a:lnTo>
                  <a:pt x="14" y="415"/>
                </a:lnTo>
                <a:lnTo>
                  <a:pt x="20" y="430"/>
                </a:lnTo>
                <a:lnTo>
                  <a:pt x="25" y="445"/>
                </a:lnTo>
                <a:lnTo>
                  <a:pt x="31" y="459"/>
                </a:lnTo>
                <a:lnTo>
                  <a:pt x="39" y="473"/>
                </a:lnTo>
                <a:lnTo>
                  <a:pt x="46" y="486"/>
                </a:lnTo>
                <a:lnTo>
                  <a:pt x="55" y="499"/>
                </a:lnTo>
                <a:lnTo>
                  <a:pt x="64" y="512"/>
                </a:lnTo>
                <a:lnTo>
                  <a:pt x="73" y="524"/>
                </a:lnTo>
                <a:lnTo>
                  <a:pt x="84" y="535"/>
                </a:lnTo>
                <a:lnTo>
                  <a:pt x="94" y="546"/>
                </a:lnTo>
                <a:lnTo>
                  <a:pt x="105" y="557"/>
                </a:lnTo>
                <a:lnTo>
                  <a:pt x="117" y="568"/>
                </a:lnTo>
                <a:lnTo>
                  <a:pt x="129" y="577"/>
                </a:lnTo>
                <a:lnTo>
                  <a:pt x="142" y="586"/>
                </a:lnTo>
                <a:lnTo>
                  <a:pt x="155" y="594"/>
                </a:lnTo>
                <a:lnTo>
                  <a:pt x="168" y="602"/>
                </a:lnTo>
                <a:lnTo>
                  <a:pt x="182" y="608"/>
                </a:lnTo>
                <a:lnTo>
                  <a:pt x="195" y="615"/>
                </a:lnTo>
                <a:lnTo>
                  <a:pt x="210" y="621"/>
                </a:lnTo>
                <a:lnTo>
                  <a:pt x="225" y="627"/>
                </a:lnTo>
                <a:lnTo>
                  <a:pt x="241" y="631"/>
                </a:lnTo>
                <a:lnTo>
                  <a:pt x="256" y="634"/>
                </a:lnTo>
                <a:lnTo>
                  <a:pt x="272" y="637"/>
                </a:lnTo>
                <a:lnTo>
                  <a:pt x="288" y="638"/>
                </a:lnTo>
                <a:lnTo>
                  <a:pt x="304" y="641"/>
                </a:lnTo>
                <a:lnTo>
                  <a:pt x="320" y="641"/>
                </a:lnTo>
                <a:lnTo>
                  <a:pt x="335" y="641"/>
                </a:lnTo>
                <a:lnTo>
                  <a:pt x="349" y="639"/>
                </a:lnTo>
                <a:lnTo>
                  <a:pt x="363" y="637"/>
                </a:lnTo>
                <a:lnTo>
                  <a:pt x="377" y="635"/>
                </a:lnTo>
                <a:lnTo>
                  <a:pt x="391" y="633"/>
                </a:lnTo>
                <a:lnTo>
                  <a:pt x="405" y="630"/>
                </a:lnTo>
                <a:lnTo>
                  <a:pt x="417" y="625"/>
                </a:lnTo>
                <a:lnTo>
                  <a:pt x="430" y="621"/>
                </a:lnTo>
                <a:lnTo>
                  <a:pt x="443" y="616"/>
                </a:lnTo>
                <a:lnTo>
                  <a:pt x="456" y="610"/>
                </a:lnTo>
                <a:lnTo>
                  <a:pt x="468" y="604"/>
                </a:lnTo>
                <a:lnTo>
                  <a:pt x="480" y="598"/>
                </a:lnTo>
                <a:lnTo>
                  <a:pt x="491" y="591"/>
                </a:lnTo>
                <a:lnTo>
                  <a:pt x="503" y="584"/>
                </a:lnTo>
                <a:lnTo>
                  <a:pt x="514" y="575"/>
                </a:lnTo>
                <a:lnTo>
                  <a:pt x="525" y="567"/>
                </a:lnTo>
                <a:lnTo>
                  <a:pt x="851" y="892"/>
                </a:lnTo>
                <a:lnTo>
                  <a:pt x="855" y="897"/>
                </a:lnTo>
                <a:lnTo>
                  <a:pt x="860" y="899"/>
                </a:lnTo>
                <a:lnTo>
                  <a:pt x="866" y="901"/>
                </a:lnTo>
                <a:lnTo>
                  <a:pt x="871" y="901"/>
                </a:lnTo>
                <a:lnTo>
                  <a:pt x="878" y="901"/>
                </a:lnTo>
                <a:lnTo>
                  <a:pt x="883" y="899"/>
                </a:lnTo>
                <a:lnTo>
                  <a:pt x="888" y="897"/>
                </a:lnTo>
                <a:lnTo>
                  <a:pt x="893" y="892"/>
                </a:lnTo>
                <a:lnTo>
                  <a:pt x="897" y="888"/>
                </a:lnTo>
                <a:lnTo>
                  <a:pt x="899" y="883"/>
                </a:lnTo>
                <a:lnTo>
                  <a:pt x="901" y="877"/>
                </a:lnTo>
                <a:lnTo>
                  <a:pt x="902" y="871"/>
                </a:lnTo>
                <a:lnTo>
                  <a:pt x="901" y="866"/>
                </a:lnTo>
                <a:lnTo>
                  <a:pt x="899" y="860"/>
                </a:lnTo>
                <a:lnTo>
                  <a:pt x="897" y="855"/>
                </a:lnTo>
                <a:lnTo>
                  <a:pt x="893" y="85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1"/>
          </a:p>
        </p:txBody>
      </p:sp>
      <p:grpSp>
        <p:nvGrpSpPr>
          <p:cNvPr id="73" name="Group 72" descr="Icon of computer monitors. ">
            <a:extLst>
              <a:ext uri="{FF2B5EF4-FFF2-40B4-BE49-F238E27FC236}">
                <a16:creationId xmlns:a16="http://schemas.microsoft.com/office/drawing/2014/main" id="{6C60D8E2-BC37-4164-84A8-5B32D836BEC3}"/>
              </a:ext>
            </a:extLst>
          </p:cNvPr>
          <p:cNvGrpSpPr/>
          <p:nvPr/>
        </p:nvGrpSpPr>
        <p:grpSpPr>
          <a:xfrm>
            <a:off x="7667022" y="4107036"/>
            <a:ext cx="382447" cy="382446"/>
            <a:chOff x="879475" y="5100638"/>
            <a:chExt cx="287338" cy="287337"/>
          </a:xfrm>
          <a:solidFill>
            <a:schemeClr val="accent4">
              <a:lumMod val="75000"/>
            </a:schemeClr>
          </a:solidFill>
        </p:grpSpPr>
        <p:sp>
          <p:nvSpPr>
            <p:cNvPr id="74" name="Freeform 1636">
              <a:extLst>
                <a:ext uri="{FF2B5EF4-FFF2-40B4-BE49-F238E27FC236}">
                  <a16:creationId xmlns:a16="http://schemas.microsoft.com/office/drawing/2014/main" id="{69FF00E7-041A-4CE9-A6E6-F43110659DE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8050" y="5233988"/>
              <a:ext cx="38100" cy="9525"/>
            </a:xfrm>
            <a:custGeom>
              <a:avLst/>
              <a:gdLst>
                <a:gd name="T0" fmla="*/ 105 w 121"/>
                <a:gd name="T1" fmla="*/ 0 h 30"/>
                <a:gd name="T2" fmla="*/ 15 w 121"/>
                <a:gd name="T3" fmla="*/ 0 h 30"/>
                <a:gd name="T4" fmla="*/ 13 w 121"/>
                <a:gd name="T5" fmla="*/ 0 h 30"/>
                <a:gd name="T6" fmla="*/ 9 w 121"/>
                <a:gd name="T7" fmla="*/ 1 h 30"/>
                <a:gd name="T8" fmla="*/ 7 w 121"/>
                <a:gd name="T9" fmla="*/ 2 h 30"/>
                <a:gd name="T10" fmla="*/ 5 w 121"/>
                <a:gd name="T11" fmla="*/ 4 h 30"/>
                <a:gd name="T12" fmla="*/ 3 w 121"/>
                <a:gd name="T13" fmla="*/ 6 h 30"/>
                <a:gd name="T14" fmla="*/ 2 w 121"/>
                <a:gd name="T15" fmla="*/ 9 h 30"/>
                <a:gd name="T16" fmla="*/ 0 w 121"/>
                <a:gd name="T17" fmla="*/ 12 h 30"/>
                <a:gd name="T18" fmla="*/ 0 w 121"/>
                <a:gd name="T19" fmla="*/ 14 h 30"/>
                <a:gd name="T20" fmla="*/ 0 w 121"/>
                <a:gd name="T21" fmla="*/ 17 h 30"/>
                <a:gd name="T22" fmla="*/ 2 w 121"/>
                <a:gd name="T23" fmla="*/ 21 h 30"/>
                <a:gd name="T24" fmla="*/ 3 w 121"/>
                <a:gd name="T25" fmla="*/ 23 h 30"/>
                <a:gd name="T26" fmla="*/ 5 w 121"/>
                <a:gd name="T27" fmla="*/ 25 h 30"/>
                <a:gd name="T28" fmla="*/ 7 w 121"/>
                <a:gd name="T29" fmla="*/ 27 h 30"/>
                <a:gd name="T30" fmla="*/ 9 w 121"/>
                <a:gd name="T31" fmla="*/ 29 h 30"/>
                <a:gd name="T32" fmla="*/ 13 w 121"/>
                <a:gd name="T33" fmla="*/ 30 h 30"/>
                <a:gd name="T34" fmla="*/ 15 w 121"/>
                <a:gd name="T35" fmla="*/ 30 h 30"/>
                <a:gd name="T36" fmla="*/ 105 w 121"/>
                <a:gd name="T37" fmla="*/ 30 h 30"/>
                <a:gd name="T38" fmla="*/ 109 w 121"/>
                <a:gd name="T39" fmla="*/ 30 h 30"/>
                <a:gd name="T40" fmla="*/ 111 w 121"/>
                <a:gd name="T41" fmla="*/ 29 h 30"/>
                <a:gd name="T42" fmla="*/ 114 w 121"/>
                <a:gd name="T43" fmla="*/ 27 h 30"/>
                <a:gd name="T44" fmla="*/ 117 w 121"/>
                <a:gd name="T45" fmla="*/ 25 h 30"/>
                <a:gd name="T46" fmla="*/ 118 w 121"/>
                <a:gd name="T47" fmla="*/ 23 h 30"/>
                <a:gd name="T48" fmla="*/ 120 w 121"/>
                <a:gd name="T49" fmla="*/ 21 h 30"/>
                <a:gd name="T50" fmla="*/ 121 w 121"/>
                <a:gd name="T51" fmla="*/ 17 h 30"/>
                <a:gd name="T52" fmla="*/ 121 w 121"/>
                <a:gd name="T53" fmla="*/ 14 h 30"/>
                <a:gd name="T54" fmla="*/ 121 w 121"/>
                <a:gd name="T55" fmla="*/ 12 h 30"/>
                <a:gd name="T56" fmla="*/ 120 w 121"/>
                <a:gd name="T57" fmla="*/ 9 h 30"/>
                <a:gd name="T58" fmla="*/ 118 w 121"/>
                <a:gd name="T59" fmla="*/ 6 h 30"/>
                <a:gd name="T60" fmla="*/ 117 w 121"/>
                <a:gd name="T61" fmla="*/ 4 h 30"/>
                <a:gd name="T62" fmla="*/ 114 w 121"/>
                <a:gd name="T63" fmla="*/ 2 h 30"/>
                <a:gd name="T64" fmla="*/ 111 w 121"/>
                <a:gd name="T65" fmla="*/ 1 h 30"/>
                <a:gd name="T66" fmla="*/ 109 w 121"/>
                <a:gd name="T67" fmla="*/ 0 h 30"/>
                <a:gd name="T68" fmla="*/ 105 w 121"/>
                <a:gd name="T6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1" h="30">
                  <a:moveTo>
                    <a:pt x="105" y="0"/>
                  </a:moveTo>
                  <a:lnTo>
                    <a:pt x="15" y="0"/>
                  </a:lnTo>
                  <a:lnTo>
                    <a:pt x="13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5" y="4"/>
                  </a:lnTo>
                  <a:lnTo>
                    <a:pt x="3" y="6"/>
                  </a:lnTo>
                  <a:lnTo>
                    <a:pt x="2" y="9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2" y="21"/>
                  </a:lnTo>
                  <a:lnTo>
                    <a:pt x="3" y="23"/>
                  </a:lnTo>
                  <a:lnTo>
                    <a:pt x="5" y="25"/>
                  </a:lnTo>
                  <a:lnTo>
                    <a:pt x="7" y="27"/>
                  </a:lnTo>
                  <a:lnTo>
                    <a:pt x="9" y="29"/>
                  </a:lnTo>
                  <a:lnTo>
                    <a:pt x="13" y="30"/>
                  </a:lnTo>
                  <a:lnTo>
                    <a:pt x="15" y="30"/>
                  </a:lnTo>
                  <a:lnTo>
                    <a:pt x="105" y="30"/>
                  </a:lnTo>
                  <a:lnTo>
                    <a:pt x="109" y="30"/>
                  </a:lnTo>
                  <a:lnTo>
                    <a:pt x="111" y="29"/>
                  </a:lnTo>
                  <a:lnTo>
                    <a:pt x="114" y="27"/>
                  </a:lnTo>
                  <a:lnTo>
                    <a:pt x="117" y="25"/>
                  </a:lnTo>
                  <a:lnTo>
                    <a:pt x="118" y="23"/>
                  </a:lnTo>
                  <a:lnTo>
                    <a:pt x="120" y="21"/>
                  </a:lnTo>
                  <a:lnTo>
                    <a:pt x="121" y="17"/>
                  </a:lnTo>
                  <a:lnTo>
                    <a:pt x="121" y="14"/>
                  </a:lnTo>
                  <a:lnTo>
                    <a:pt x="121" y="12"/>
                  </a:lnTo>
                  <a:lnTo>
                    <a:pt x="120" y="9"/>
                  </a:lnTo>
                  <a:lnTo>
                    <a:pt x="118" y="6"/>
                  </a:lnTo>
                  <a:lnTo>
                    <a:pt x="117" y="4"/>
                  </a:lnTo>
                  <a:lnTo>
                    <a:pt x="114" y="2"/>
                  </a:lnTo>
                  <a:lnTo>
                    <a:pt x="111" y="1"/>
                  </a:lnTo>
                  <a:lnTo>
                    <a:pt x="109" y="0"/>
                  </a:lnTo>
                  <a:lnTo>
                    <a:pt x="10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  <p:sp>
          <p:nvSpPr>
            <p:cNvPr id="75" name="Freeform 1637">
              <a:extLst>
                <a:ext uri="{FF2B5EF4-FFF2-40B4-BE49-F238E27FC236}">
                  <a16:creationId xmlns:a16="http://schemas.microsoft.com/office/drawing/2014/main" id="{81654380-670A-482D-81FB-A4FFEA61023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9475" y="5100638"/>
              <a:ext cx="153988" cy="85725"/>
            </a:xfrm>
            <a:custGeom>
              <a:avLst/>
              <a:gdLst>
                <a:gd name="T0" fmla="*/ 482 w 482"/>
                <a:gd name="T1" fmla="*/ 60 h 271"/>
                <a:gd name="T2" fmla="*/ 482 w 482"/>
                <a:gd name="T3" fmla="*/ 54 h 271"/>
                <a:gd name="T4" fmla="*/ 481 w 482"/>
                <a:gd name="T5" fmla="*/ 48 h 271"/>
                <a:gd name="T6" fmla="*/ 480 w 482"/>
                <a:gd name="T7" fmla="*/ 42 h 271"/>
                <a:gd name="T8" fmla="*/ 478 w 482"/>
                <a:gd name="T9" fmla="*/ 37 h 271"/>
                <a:gd name="T10" fmla="*/ 475 w 482"/>
                <a:gd name="T11" fmla="*/ 31 h 271"/>
                <a:gd name="T12" fmla="*/ 472 w 482"/>
                <a:gd name="T13" fmla="*/ 27 h 271"/>
                <a:gd name="T14" fmla="*/ 469 w 482"/>
                <a:gd name="T15" fmla="*/ 22 h 271"/>
                <a:gd name="T16" fmla="*/ 464 w 482"/>
                <a:gd name="T17" fmla="*/ 18 h 271"/>
                <a:gd name="T18" fmla="*/ 460 w 482"/>
                <a:gd name="T19" fmla="*/ 13 h 271"/>
                <a:gd name="T20" fmla="*/ 455 w 482"/>
                <a:gd name="T21" fmla="*/ 10 h 271"/>
                <a:gd name="T22" fmla="*/ 451 w 482"/>
                <a:gd name="T23" fmla="*/ 7 h 271"/>
                <a:gd name="T24" fmla="*/ 445 w 482"/>
                <a:gd name="T25" fmla="*/ 5 h 271"/>
                <a:gd name="T26" fmla="*/ 440 w 482"/>
                <a:gd name="T27" fmla="*/ 2 h 271"/>
                <a:gd name="T28" fmla="*/ 434 w 482"/>
                <a:gd name="T29" fmla="*/ 1 h 271"/>
                <a:gd name="T30" fmla="*/ 428 w 482"/>
                <a:gd name="T31" fmla="*/ 0 h 271"/>
                <a:gd name="T32" fmla="*/ 422 w 482"/>
                <a:gd name="T33" fmla="*/ 0 h 271"/>
                <a:gd name="T34" fmla="*/ 59 w 482"/>
                <a:gd name="T35" fmla="*/ 0 h 271"/>
                <a:gd name="T36" fmla="*/ 54 w 482"/>
                <a:gd name="T37" fmla="*/ 0 h 271"/>
                <a:gd name="T38" fmla="*/ 47 w 482"/>
                <a:gd name="T39" fmla="*/ 1 h 271"/>
                <a:gd name="T40" fmla="*/ 42 w 482"/>
                <a:gd name="T41" fmla="*/ 2 h 271"/>
                <a:gd name="T42" fmla="*/ 36 w 482"/>
                <a:gd name="T43" fmla="*/ 5 h 271"/>
                <a:gd name="T44" fmla="*/ 31 w 482"/>
                <a:gd name="T45" fmla="*/ 7 h 271"/>
                <a:gd name="T46" fmla="*/ 26 w 482"/>
                <a:gd name="T47" fmla="*/ 10 h 271"/>
                <a:gd name="T48" fmla="*/ 22 w 482"/>
                <a:gd name="T49" fmla="*/ 13 h 271"/>
                <a:gd name="T50" fmla="*/ 17 w 482"/>
                <a:gd name="T51" fmla="*/ 18 h 271"/>
                <a:gd name="T52" fmla="*/ 13 w 482"/>
                <a:gd name="T53" fmla="*/ 22 h 271"/>
                <a:gd name="T54" fmla="*/ 10 w 482"/>
                <a:gd name="T55" fmla="*/ 27 h 271"/>
                <a:gd name="T56" fmla="*/ 6 w 482"/>
                <a:gd name="T57" fmla="*/ 31 h 271"/>
                <a:gd name="T58" fmla="*/ 4 w 482"/>
                <a:gd name="T59" fmla="*/ 37 h 271"/>
                <a:gd name="T60" fmla="*/ 2 w 482"/>
                <a:gd name="T61" fmla="*/ 42 h 271"/>
                <a:gd name="T62" fmla="*/ 1 w 482"/>
                <a:gd name="T63" fmla="*/ 48 h 271"/>
                <a:gd name="T64" fmla="*/ 0 w 482"/>
                <a:gd name="T65" fmla="*/ 54 h 271"/>
                <a:gd name="T66" fmla="*/ 0 w 482"/>
                <a:gd name="T67" fmla="*/ 60 h 271"/>
                <a:gd name="T68" fmla="*/ 0 w 482"/>
                <a:gd name="T69" fmla="*/ 271 h 271"/>
                <a:gd name="T70" fmla="*/ 482 w 482"/>
                <a:gd name="T71" fmla="*/ 271 h 271"/>
                <a:gd name="T72" fmla="*/ 482 w 482"/>
                <a:gd name="T73" fmla="*/ 6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82" h="271">
                  <a:moveTo>
                    <a:pt x="482" y="60"/>
                  </a:moveTo>
                  <a:lnTo>
                    <a:pt x="482" y="54"/>
                  </a:lnTo>
                  <a:lnTo>
                    <a:pt x="481" y="48"/>
                  </a:lnTo>
                  <a:lnTo>
                    <a:pt x="480" y="42"/>
                  </a:lnTo>
                  <a:lnTo>
                    <a:pt x="478" y="37"/>
                  </a:lnTo>
                  <a:lnTo>
                    <a:pt x="475" y="31"/>
                  </a:lnTo>
                  <a:lnTo>
                    <a:pt x="472" y="27"/>
                  </a:lnTo>
                  <a:lnTo>
                    <a:pt x="469" y="22"/>
                  </a:lnTo>
                  <a:lnTo>
                    <a:pt x="464" y="18"/>
                  </a:lnTo>
                  <a:lnTo>
                    <a:pt x="460" y="13"/>
                  </a:lnTo>
                  <a:lnTo>
                    <a:pt x="455" y="10"/>
                  </a:lnTo>
                  <a:lnTo>
                    <a:pt x="451" y="7"/>
                  </a:lnTo>
                  <a:lnTo>
                    <a:pt x="445" y="5"/>
                  </a:lnTo>
                  <a:lnTo>
                    <a:pt x="440" y="2"/>
                  </a:lnTo>
                  <a:lnTo>
                    <a:pt x="434" y="1"/>
                  </a:lnTo>
                  <a:lnTo>
                    <a:pt x="428" y="0"/>
                  </a:lnTo>
                  <a:lnTo>
                    <a:pt x="422" y="0"/>
                  </a:lnTo>
                  <a:lnTo>
                    <a:pt x="59" y="0"/>
                  </a:lnTo>
                  <a:lnTo>
                    <a:pt x="54" y="0"/>
                  </a:lnTo>
                  <a:lnTo>
                    <a:pt x="47" y="1"/>
                  </a:lnTo>
                  <a:lnTo>
                    <a:pt x="42" y="2"/>
                  </a:lnTo>
                  <a:lnTo>
                    <a:pt x="36" y="5"/>
                  </a:lnTo>
                  <a:lnTo>
                    <a:pt x="31" y="7"/>
                  </a:lnTo>
                  <a:lnTo>
                    <a:pt x="26" y="10"/>
                  </a:lnTo>
                  <a:lnTo>
                    <a:pt x="22" y="13"/>
                  </a:lnTo>
                  <a:lnTo>
                    <a:pt x="17" y="18"/>
                  </a:lnTo>
                  <a:lnTo>
                    <a:pt x="13" y="22"/>
                  </a:lnTo>
                  <a:lnTo>
                    <a:pt x="10" y="27"/>
                  </a:lnTo>
                  <a:lnTo>
                    <a:pt x="6" y="31"/>
                  </a:lnTo>
                  <a:lnTo>
                    <a:pt x="4" y="37"/>
                  </a:lnTo>
                  <a:lnTo>
                    <a:pt x="2" y="42"/>
                  </a:lnTo>
                  <a:lnTo>
                    <a:pt x="1" y="48"/>
                  </a:lnTo>
                  <a:lnTo>
                    <a:pt x="0" y="54"/>
                  </a:lnTo>
                  <a:lnTo>
                    <a:pt x="0" y="60"/>
                  </a:lnTo>
                  <a:lnTo>
                    <a:pt x="0" y="271"/>
                  </a:lnTo>
                  <a:lnTo>
                    <a:pt x="482" y="271"/>
                  </a:lnTo>
                  <a:lnTo>
                    <a:pt x="482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  <p:sp>
          <p:nvSpPr>
            <p:cNvPr id="76" name="Freeform 1638">
              <a:extLst>
                <a:ext uri="{FF2B5EF4-FFF2-40B4-BE49-F238E27FC236}">
                  <a16:creationId xmlns:a16="http://schemas.microsoft.com/office/drawing/2014/main" id="{FB01E3B0-9770-4D5C-9138-8D07EBC83D72}"/>
                </a:ext>
              </a:extLst>
            </p:cNvPr>
            <p:cNvSpPr>
              <a:spLocks/>
            </p:cNvSpPr>
            <p:nvPr/>
          </p:nvSpPr>
          <p:spPr bwMode="auto">
            <a:xfrm>
              <a:off x="879475" y="5195888"/>
              <a:ext cx="153988" cy="19050"/>
            </a:xfrm>
            <a:custGeom>
              <a:avLst/>
              <a:gdLst>
                <a:gd name="T0" fmla="*/ 361 w 482"/>
                <a:gd name="T1" fmla="*/ 30 h 60"/>
                <a:gd name="T2" fmla="*/ 424 w 482"/>
                <a:gd name="T3" fmla="*/ 30 h 60"/>
                <a:gd name="T4" fmla="*/ 475 w 482"/>
                <a:gd name="T5" fmla="*/ 30 h 60"/>
                <a:gd name="T6" fmla="*/ 478 w 482"/>
                <a:gd name="T7" fmla="*/ 23 h 60"/>
                <a:gd name="T8" fmla="*/ 481 w 482"/>
                <a:gd name="T9" fmla="*/ 17 h 60"/>
                <a:gd name="T10" fmla="*/ 482 w 482"/>
                <a:gd name="T11" fmla="*/ 9 h 60"/>
                <a:gd name="T12" fmla="*/ 482 w 482"/>
                <a:gd name="T13" fmla="*/ 2 h 60"/>
                <a:gd name="T14" fmla="*/ 482 w 482"/>
                <a:gd name="T15" fmla="*/ 0 h 60"/>
                <a:gd name="T16" fmla="*/ 0 w 482"/>
                <a:gd name="T17" fmla="*/ 0 h 60"/>
                <a:gd name="T18" fmla="*/ 0 w 482"/>
                <a:gd name="T19" fmla="*/ 6 h 60"/>
                <a:gd name="T20" fmla="*/ 1 w 482"/>
                <a:gd name="T21" fmla="*/ 11 h 60"/>
                <a:gd name="T22" fmla="*/ 2 w 482"/>
                <a:gd name="T23" fmla="*/ 18 h 60"/>
                <a:gd name="T24" fmla="*/ 4 w 482"/>
                <a:gd name="T25" fmla="*/ 23 h 60"/>
                <a:gd name="T26" fmla="*/ 6 w 482"/>
                <a:gd name="T27" fmla="*/ 28 h 60"/>
                <a:gd name="T28" fmla="*/ 10 w 482"/>
                <a:gd name="T29" fmla="*/ 33 h 60"/>
                <a:gd name="T30" fmla="*/ 13 w 482"/>
                <a:gd name="T31" fmla="*/ 38 h 60"/>
                <a:gd name="T32" fmla="*/ 17 w 482"/>
                <a:gd name="T33" fmla="*/ 42 h 60"/>
                <a:gd name="T34" fmla="*/ 22 w 482"/>
                <a:gd name="T35" fmla="*/ 47 h 60"/>
                <a:gd name="T36" fmla="*/ 26 w 482"/>
                <a:gd name="T37" fmla="*/ 50 h 60"/>
                <a:gd name="T38" fmla="*/ 31 w 482"/>
                <a:gd name="T39" fmla="*/ 53 h 60"/>
                <a:gd name="T40" fmla="*/ 36 w 482"/>
                <a:gd name="T41" fmla="*/ 55 h 60"/>
                <a:gd name="T42" fmla="*/ 42 w 482"/>
                <a:gd name="T43" fmla="*/ 58 h 60"/>
                <a:gd name="T44" fmla="*/ 47 w 482"/>
                <a:gd name="T45" fmla="*/ 59 h 60"/>
                <a:gd name="T46" fmla="*/ 54 w 482"/>
                <a:gd name="T47" fmla="*/ 60 h 60"/>
                <a:gd name="T48" fmla="*/ 59 w 482"/>
                <a:gd name="T49" fmla="*/ 60 h 60"/>
                <a:gd name="T50" fmla="*/ 282 w 482"/>
                <a:gd name="T51" fmla="*/ 60 h 60"/>
                <a:gd name="T52" fmla="*/ 291 w 482"/>
                <a:gd name="T53" fmla="*/ 53 h 60"/>
                <a:gd name="T54" fmla="*/ 299 w 482"/>
                <a:gd name="T55" fmla="*/ 48 h 60"/>
                <a:gd name="T56" fmla="*/ 308 w 482"/>
                <a:gd name="T57" fmla="*/ 42 h 60"/>
                <a:gd name="T58" fmla="*/ 318 w 482"/>
                <a:gd name="T59" fmla="*/ 38 h 60"/>
                <a:gd name="T60" fmla="*/ 328 w 482"/>
                <a:gd name="T61" fmla="*/ 34 h 60"/>
                <a:gd name="T62" fmla="*/ 339 w 482"/>
                <a:gd name="T63" fmla="*/ 32 h 60"/>
                <a:gd name="T64" fmla="*/ 350 w 482"/>
                <a:gd name="T65" fmla="*/ 30 h 60"/>
                <a:gd name="T66" fmla="*/ 361 w 482"/>
                <a:gd name="T67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82" h="60">
                  <a:moveTo>
                    <a:pt x="361" y="30"/>
                  </a:moveTo>
                  <a:lnTo>
                    <a:pt x="424" y="30"/>
                  </a:lnTo>
                  <a:lnTo>
                    <a:pt x="475" y="30"/>
                  </a:lnTo>
                  <a:lnTo>
                    <a:pt x="478" y="23"/>
                  </a:lnTo>
                  <a:lnTo>
                    <a:pt x="481" y="17"/>
                  </a:lnTo>
                  <a:lnTo>
                    <a:pt x="482" y="9"/>
                  </a:lnTo>
                  <a:lnTo>
                    <a:pt x="482" y="2"/>
                  </a:lnTo>
                  <a:lnTo>
                    <a:pt x="482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1" y="11"/>
                  </a:lnTo>
                  <a:lnTo>
                    <a:pt x="2" y="18"/>
                  </a:lnTo>
                  <a:lnTo>
                    <a:pt x="4" y="23"/>
                  </a:lnTo>
                  <a:lnTo>
                    <a:pt x="6" y="28"/>
                  </a:lnTo>
                  <a:lnTo>
                    <a:pt x="10" y="33"/>
                  </a:lnTo>
                  <a:lnTo>
                    <a:pt x="13" y="38"/>
                  </a:lnTo>
                  <a:lnTo>
                    <a:pt x="17" y="42"/>
                  </a:lnTo>
                  <a:lnTo>
                    <a:pt x="22" y="47"/>
                  </a:lnTo>
                  <a:lnTo>
                    <a:pt x="26" y="50"/>
                  </a:lnTo>
                  <a:lnTo>
                    <a:pt x="31" y="53"/>
                  </a:lnTo>
                  <a:lnTo>
                    <a:pt x="36" y="55"/>
                  </a:lnTo>
                  <a:lnTo>
                    <a:pt x="42" y="58"/>
                  </a:lnTo>
                  <a:lnTo>
                    <a:pt x="47" y="59"/>
                  </a:lnTo>
                  <a:lnTo>
                    <a:pt x="54" y="60"/>
                  </a:lnTo>
                  <a:lnTo>
                    <a:pt x="59" y="60"/>
                  </a:lnTo>
                  <a:lnTo>
                    <a:pt x="282" y="60"/>
                  </a:lnTo>
                  <a:lnTo>
                    <a:pt x="291" y="53"/>
                  </a:lnTo>
                  <a:lnTo>
                    <a:pt x="299" y="48"/>
                  </a:lnTo>
                  <a:lnTo>
                    <a:pt x="308" y="42"/>
                  </a:lnTo>
                  <a:lnTo>
                    <a:pt x="318" y="38"/>
                  </a:lnTo>
                  <a:lnTo>
                    <a:pt x="328" y="34"/>
                  </a:lnTo>
                  <a:lnTo>
                    <a:pt x="339" y="32"/>
                  </a:lnTo>
                  <a:lnTo>
                    <a:pt x="350" y="30"/>
                  </a:lnTo>
                  <a:lnTo>
                    <a:pt x="361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  <p:sp>
          <p:nvSpPr>
            <p:cNvPr id="77" name="Freeform 1639">
              <a:extLst>
                <a:ext uri="{FF2B5EF4-FFF2-40B4-BE49-F238E27FC236}">
                  <a16:creationId xmlns:a16="http://schemas.microsoft.com/office/drawing/2014/main" id="{B5E3BED9-C2BD-4A86-AB16-4FB4F8651284}"/>
                </a:ext>
              </a:extLst>
            </p:cNvPr>
            <p:cNvSpPr>
              <a:spLocks/>
            </p:cNvSpPr>
            <p:nvPr/>
          </p:nvSpPr>
          <p:spPr bwMode="auto">
            <a:xfrm>
              <a:off x="965200" y="5214938"/>
              <a:ext cx="201613" cy="106363"/>
            </a:xfrm>
            <a:custGeom>
              <a:avLst/>
              <a:gdLst>
                <a:gd name="T0" fmla="*/ 543 w 633"/>
                <a:gd name="T1" fmla="*/ 0 h 332"/>
                <a:gd name="T2" fmla="*/ 153 w 633"/>
                <a:gd name="T3" fmla="*/ 0 h 332"/>
                <a:gd name="T4" fmla="*/ 90 w 633"/>
                <a:gd name="T5" fmla="*/ 0 h 332"/>
                <a:gd name="T6" fmla="*/ 82 w 633"/>
                <a:gd name="T7" fmla="*/ 1 h 332"/>
                <a:gd name="T8" fmla="*/ 73 w 633"/>
                <a:gd name="T9" fmla="*/ 2 h 332"/>
                <a:gd name="T10" fmla="*/ 64 w 633"/>
                <a:gd name="T11" fmla="*/ 4 h 332"/>
                <a:gd name="T12" fmla="*/ 55 w 633"/>
                <a:gd name="T13" fmla="*/ 8 h 332"/>
                <a:gd name="T14" fmla="*/ 47 w 633"/>
                <a:gd name="T15" fmla="*/ 11 h 332"/>
                <a:gd name="T16" fmla="*/ 40 w 633"/>
                <a:gd name="T17" fmla="*/ 15 h 332"/>
                <a:gd name="T18" fmla="*/ 33 w 633"/>
                <a:gd name="T19" fmla="*/ 21 h 332"/>
                <a:gd name="T20" fmla="*/ 26 w 633"/>
                <a:gd name="T21" fmla="*/ 26 h 332"/>
                <a:gd name="T22" fmla="*/ 21 w 633"/>
                <a:gd name="T23" fmla="*/ 33 h 332"/>
                <a:gd name="T24" fmla="*/ 15 w 633"/>
                <a:gd name="T25" fmla="*/ 40 h 332"/>
                <a:gd name="T26" fmla="*/ 11 w 633"/>
                <a:gd name="T27" fmla="*/ 47 h 332"/>
                <a:gd name="T28" fmla="*/ 7 w 633"/>
                <a:gd name="T29" fmla="*/ 55 h 332"/>
                <a:gd name="T30" fmla="*/ 4 w 633"/>
                <a:gd name="T31" fmla="*/ 64 h 332"/>
                <a:gd name="T32" fmla="*/ 2 w 633"/>
                <a:gd name="T33" fmla="*/ 72 h 332"/>
                <a:gd name="T34" fmla="*/ 1 w 633"/>
                <a:gd name="T35" fmla="*/ 82 h 332"/>
                <a:gd name="T36" fmla="*/ 0 w 633"/>
                <a:gd name="T37" fmla="*/ 91 h 332"/>
                <a:gd name="T38" fmla="*/ 0 w 633"/>
                <a:gd name="T39" fmla="*/ 332 h 332"/>
                <a:gd name="T40" fmla="*/ 633 w 633"/>
                <a:gd name="T41" fmla="*/ 332 h 332"/>
                <a:gd name="T42" fmla="*/ 633 w 633"/>
                <a:gd name="T43" fmla="*/ 91 h 332"/>
                <a:gd name="T44" fmla="*/ 633 w 633"/>
                <a:gd name="T45" fmla="*/ 82 h 332"/>
                <a:gd name="T46" fmla="*/ 632 w 633"/>
                <a:gd name="T47" fmla="*/ 72 h 332"/>
                <a:gd name="T48" fmla="*/ 630 w 633"/>
                <a:gd name="T49" fmla="*/ 64 h 332"/>
                <a:gd name="T50" fmla="*/ 627 w 633"/>
                <a:gd name="T51" fmla="*/ 55 h 332"/>
                <a:gd name="T52" fmla="*/ 622 w 633"/>
                <a:gd name="T53" fmla="*/ 47 h 332"/>
                <a:gd name="T54" fmla="*/ 618 w 633"/>
                <a:gd name="T55" fmla="*/ 40 h 332"/>
                <a:gd name="T56" fmla="*/ 614 w 633"/>
                <a:gd name="T57" fmla="*/ 33 h 332"/>
                <a:gd name="T58" fmla="*/ 607 w 633"/>
                <a:gd name="T59" fmla="*/ 26 h 332"/>
                <a:gd name="T60" fmla="*/ 600 w 633"/>
                <a:gd name="T61" fmla="*/ 21 h 332"/>
                <a:gd name="T62" fmla="*/ 594 w 633"/>
                <a:gd name="T63" fmla="*/ 15 h 332"/>
                <a:gd name="T64" fmla="*/ 586 w 633"/>
                <a:gd name="T65" fmla="*/ 11 h 332"/>
                <a:gd name="T66" fmla="*/ 578 w 633"/>
                <a:gd name="T67" fmla="*/ 8 h 332"/>
                <a:gd name="T68" fmla="*/ 570 w 633"/>
                <a:gd name="T69" fmla="*/ 4 h 332"/>
                <a:gd name="T70" fmla="*/ 562 w 633"/>
                <a:gd name="T71" fmla="*/ 2 h 332"/>
                <a:gd name="T72" fmla="*/ 553 w 633"/>
                <a:gd name="T73" fmla="*/ 1 h 332"/>
                <a:gd name="T74" fmla="*/ 543 w 633"/>
                <a:gd name="T75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3" h="332">
                  <a:moveTo>
                    <a:pt x="543" y="0"/>
                  </a:moveTo>
                  <a:lnTo>
                    <a:pt x="153" y="0"/>
                  </a:lnTo>
                  <a:lnTo>
                    <a:pt x="90" y="0"/>
                  </a:lnTo>
                  <a:lnTo>
                    <a:pt x="82" y="1"/>
                  </a:lnTo>
                  <a:lnTo>
                    <a:pt x="73" y="2"/>
                  </a:lnTo>
                  <a:lnTo>
                    <a:pt x="64" y="4"/>
                  </a:lnTo>
                  <a:lnTo>
                    <a:pt x="55" y="8"/>
                  </a:lnTo>
                  <a:lnTo>
                    <a:pt x="47" y="11"/>
                  </a:lnTo>
                  <a:lnTo>
                    <a:pt x="40" y="15"/>
                  </a:lnTo>
                  <a:lnTo>
                    <a:pt x="33" y="21"/>
                  </a:lnTo>
                  <a:lnTo>
                    <a:pt x="26" y="26"/>
                  </a:lnTo>
                  <a:lnTo>
                    <a:pt x="21" y="33"/>
                  </a:lnTo>
                  <a:lnTo>
                    <a:pt x="15" y="40"/>
                  </a:lnTo>
                  <a:lnTo>
                    <a:pt x="11" y="47"/>
                  </a:lnTo>
                  <a:lnTo>
                    <a:pt x="7" y="55"/>
                  </a:lnTo>
                  <a:lnTo>
                    <a:pt x="4" y="64"/>
                  </a:lnTo>
                  <a:lnTo>
                    <a:pt x="2" y="72"/>
                  </a:lnTo>
                  <a:lnTo>
                    <a:pt x="1" y="82"/>
                  </a:lnTo>
                  <a:lnTo>
                    <a:pt x="0" y="91"/>
                  </a:lnTo>
                  <a:lnTo>
                    <a:pt x="0" y="332"/>
                  </a:lnTo>
                  <a:lnTo>
                    <a:pt x="633" y="332"/>
                  </a:lnTo>
                  <a:lnTo>
                    <a:pt x="633" y="91"/>
                  </a:lnTo>
                  <a:lnTo>
                    <a:pt x="633" y="82"/>
                  </a:lnTo>
                  <a:lnTo>
                    <a:pt x="632" y="72"/>
                  </a:lnTo>
                  <a:lnTo>
                    <a:pt x="630" y="64"/>
                  </a:lnTo>
                  <a:lnTo>
                    <a:pt x="627" y="55"/>
                  </a:lnTo>
                  <a:lnTo>
                    <a:pt x="622" y="47"/>
                  </a:lnTo>
                  <a:lnTo>
                    <a:pt x="618" y="40"/>
                  </a:lnTo>
                  <a:lnTo>
                    <a:pt x="614" y="33"/>
                  </a:lnTo>
                  <a:lnTo>
                    <a:pt x="607" y="26"/>
                  </a:lnTo>
                  <a:lnTo>
                    <a:pt x="600" y="21"/>
                  </a:lnTo>
                  <a:lnTo>
                    <a:pt x="594" y="15"/>
                  </a:lnTo>
                  <a:lnTo>
                    <a:pt x="586" y="11"/>
                  </a:lnTo>
                  <a:lnTo>
                    <a:pt x="578" y="8"/>
                  </a:lnTo>
                  <a:lnTo>
                    <a:pt x="570" y="4"/>
                  </a:lnTo>
                  <a:lnTo>
                    <a:pt x="562" y="2"/>
                  </a:lnTo>
                  <a:lnTo>
                    <a:pt x="553" y="1"/>
                  </a:lnTo>
                  <a:lnTo>
                    <a:pt x="54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  <p:sp>
          <p:nvSpPr>
            <p:cNvPr id="78" name="Freeform 1640">
              <a:extLst>
                <a:ext uri="{FF2B5EF4-FFF2-40B4-BE49-F238E27FC236}">
                  <a16:creationId xmlns:a16="http://schemas.microsoft.com/office/drawing/2014/main" id="{8A8D0C73-A5C6-464E-846B-C5C294BF22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65200" y="5330825"/>
              <a:ext cx="201613" cy="57150"/>
            </a:xfrm>
            <a:custGeom>
              <a:avLst/>
              <a:gdLst>
                <a:gd name="T0" fmla="*/ 322 w 633"/>
                <a:gd name="T1" fmla="*/ 23 h 181"/>
                <a:gd name="T2" fmla="*/ 329 w 633"/>
                <a:gd name="T3" fmla="*/ 26 h 181"/>
                <a:gd name="T4" fmla="*/ 336 w 633"/>
                <a:gd name="T5" fmla="*/ 33 h 181"/>
                <a:gd name="T6" fmla="*/ 339 w 633"/>
                <a:gd name="T7" fmla="*/ 41 h 181"/>
                <a:gd name="T8" fmla="*/ 339 w 633"/>
                <a:gd name="T9" fmla="*/ 51 h 181"/>
                <a:gd name="T10" fmla="*/ 336 w 633"/>
                <a:gd name="T11" fmla="*/ 58 h 181"/>
                <a:gd name="T12" fmla="*/ 329 w 633"/>
                <a:gd name="T13" fmla="*/ 64 h 181"/>
                <a:gd name="T14" fmla="*/ 322 w 633"/>
                <a:gd name="T15" fmla="*/ 67 h 181"/>
                <a:gd name="T16" fmla="*/ 313 w 633"/>
                <a:gd name="T17" fmla="*/ 67 h 181"/>
                <a:gd name="T18" fmla="*/ 304 w 633"/>
                <a:gd name="T19" fmla="*/ 64 h 181"/>
                <a:gd name="T20" fmla="*/ 298 w 633"/>
                <a:gd name="T21" fmla="*/ 58 h 181"/>
                <a:gd name="T22" fmla="*/ 295 w 633"/>
                <a:gd name="T23" fmla="*/ 51 h 181"/>
                <a:gd name="T24" fmla="*/ 295 w 633"/>
                <a:gd name="T25" fmla="*/ 41 h 181"/>
                <a:gd name="T26" fmla="*/ 298 w 633"/>
                <a:gd name="T27" fmla="*/ 33 h 181"/>
                <a:gd name="T28" fmla="*/ 304 w 633"/>
                <a:gd name="T29" fmla="*/ 26 h 181"/>
                <a:gd name="T30" fmla="*/ 313 w 633"/>
                <a:gd name="T31" fmla="*/ 23 h 181"/>
                <a:gd name="T32" fmla="*/ 0 w 633"/>
                <a:gd name="T33" fmla="*/ 31 h 181"/>
                <a:gd name="T34" fmla="*/ 2 w 633"/>
                <a:gd name="T35" fmla="*/ 48 h 181"/>
                <a:gd name="T36" fmla="*/ 7 w 633"/>
                <a:gd name="T37" fmla="*/ 66 h 181"/>
                <a:gd name="T38" fmla="*/ 15 w 633"/>
                <a:gd name="T39" fmla="*/ 80 h 181"/>
                <a:gd name="T40" fmla="*/ 26 w 633"/>
                <a:gd name="T41" fmla="*/ 95 h 181"/>
                <a:gd name="T42" fmla="*/ 40 w 633"/>
                <a:gd name="T43" fmla="*/ 106 h 181"/>
                <a:gd name="T44" fmla="*/ 55 w 633"/>
                <a:gd name="T45" fmla="*/ 114 h 181"/>
                <a:gd name="T46" fmla="*/ 73 w 633"/>
                <a:gd name="T47" fmla="*/ 119 h 181"/>
                <a:gd name="T48" fmla="*/ 90 w 633"/>
                <a:gd name="T49" fmla="*/ 121 h 181"/>
                <a:gd name="T50" fmla="*/ 302 w 633"/>
                <a:gd name="T51" fmla="*/ 151 h 181"/>
                <a:gd name="T52" fmla="*/ 163 w 633"/>
                <a:gd name="T53" fmla="*/ 151 h 181"/>
                <a:gd name="T54" fmla="*/ 158 w 633"/>
                <a:gd name="T55" fmla="*/ 153 h 181"/>
                <a:gd name="T56" fmla="*/ 153 w 633"/>
                <a:gd name="T57" fmla="*/ 158 h 181"/>
                <a:gd name="T58" fmla="*/ 151 w 633"/>
                <a:gd name="T59" fmla="*/ 163 h 181"/>
                <a:gd name="T60" fmla="*/ 151 w 633"/>
                <a:gd name="T61" fmla="*/ 169 h 181"/>
                <a:gd name="T62" fmla="*/ 153 w 633"/>
                <a:gd name="T63" fmla="*/ 174 h 181"/>
                <a:gd name="T64" fmla="*/ 158 w 633"/>
                <a:gd name="T65" fmla="*/ 179 h 181"/>
                <a:gd name="T66" fmla="*/ 163 w 633"/>
                <a:gd name="T67" fmla="*/ 181 h 181"/>
                <a:gd name="T68" fmla="*/ 468 w 633"/>
                <a:gd name="T69" fmla="*/ 181 h 181"/>
                <a:gd name="T70" fmla="*/ 474 w 633"/>
                <a:gd name="T71" fmla="*/ 180 h 181"/>
                <a:gd name="T72" fmla="*/ 479 w 633"/>
                <a:gd name="T73" fmla="*/ 177 h 181"/>
                <a:gd name="T74" fmla="*/ 482 w 633"/>
                <a:gd name="T75" fmla="*/ 172 h 181"/>
                <a:gd name="T76" fmla="*/ 483 w 633"/>
                <a:gd name="T77" fmla="*/ 167 h 181"/>
                <a:gd name="T78" fmla="*/ 482 w 633"/>
                <a:gd name="T79" fmla="*/ 160 h 181"/>
                <a:gd name="T80" fmla="*/ 479 w 633"/>
                <a:gd name="T81" fmla="*/ 156 h 181"/>
                <a:gd name="T82" fmla="*/ 474 w 633"/>
                <a:gd name="T83" fmla="*/ 152 h 181"/>
                <a:gd name="T84" fmla="*/ 468 w 633"/>
                <a:gd name="T85" fmla="*/ 151 h 181"/>
                <a:gd name="T86" fmla="*/ 332 w 633"/>
                <a:gd name="T87" fmla="*/ 121 h 181"/>
                <a:gd name="T88" fmla="*/ 553 w 633"/>
                <a:gd name="T89" fmla="*/ 120 h 181"/>
                <a:gd name="T90" fmla="*/ 570 w 633"/>
                <a:gd name="T91" fmla="*/ 117 h 181"/>
                <a:gd name="T92" fmla="*/ 586 w 633"/>
                <a:gd name="T93" fmla="*/ 110 h 181"/>
                <a:gd name="T94" fmla="*/ 600 w 633"/>
                <a:gd name="T95" fmla="*/ 100 h 181"/>
                <a:gd name="T96" fmla="*/ 614 w 633"/>
                <a:gd name="T97" fmla="*/ 88 h 181"/>
                <a:gd name="T98" fmla="*/ 622 w 633"/>
                <a:gd name="T99" fmla="*/ 74 h 181"/>
                <a:gd name="T100" fmla="*/ 630 w 633"/>
                <a:gd name="T101" fmla="*/ 57 h 181"/>
                <a:gd name="T102" fmla="*/ 633 w 633"/>
                <a:gd name="T103" fmla="*/ 39 h 181"/>
                <a:gd name="T104" fmla="*/ 633 w 633"/>
                <a:gd name="T105" fmla="*/ 0 h 181"/>
                <a:gd name="T106" fmla="*/ 0 w 633"/>
                <a:gd name="T107" fmla="*/ 3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33" h="181">
                  <a:moveTo>
                    <a:pt x="317" y="23"/>
                  </a:moveTo>
                  <a:lnTo>
                    <a:pt x="322" y="23"/>
                  </a:lnTo>
                  <a:lnTo>
                    <a:pt x="326" y="25"/>
                  </a:lnTo>
                  <a:lnTo>
                    <a:pt x="329" y="26"/>
                  </a:lnTo>
                  <a:lnTo>
                    <a:pt x="333" y="30"/>
                  </a:lnTo>
                  <a:lnTo>
                    <a:pt x="336" y="33"/>
                  </a:lnTo>
                  <a:lnTo>
                    <a:pt x="338" y="36"/>
                  </a:lnTo>
                  <a:lnTo>
                    <a:pt x="339" y="41"/>
                  </a:lnTo>
                  <a:lnTo>
                    <a:pt x="339" y="45"/>
                  </a:lnTo>
                  <a:lnTo>
                    <a:pt x="339" y="51"/>
                  </a:lnTo>
                  <a:lnTo>
                    <a:pt x="338" y="54"/>
                  </a:lnTo>
                  <a:lnTo>
                    <a:pt x="336" y="58"/>
                  </a:lnTo>
                  <a:lnTo>
                    <a:pt x="333" y="62"/>
                  </a:lnTo>
                  <a:lnTo>
                    <a:pt x="329" y="64"/>
                  </a:lnTo>
                  <a:lnTo>
                    <a:pt x="326" y="66"/>
                  </a:lnTo>
                  <a:lnTo>
                    <a:pt x="322" y="67"/>
                  </a:lnTo>
                  <a:lnTo>
                    <a:pt x="317" y="68"/>
                  </a:lnTo>
                  <a:lnTo>
                    <a:pt x="313" y="67"/>
                  </a:lnTo>
                  <a:lnTo>
                    <a:pt x="308" y="66"/>
                  </a:lnTo>
                  <a:lnTo>
                    <a:pt x="304" y="64"/>
                  </a:lnTo>
                  <a:lnTo>
                    <a:pt x="301" y="62"/>
                  </a:lnTo>
                  <a:lnTo>
                    <a:pt x="298" y="58"/>
                  </a:lnTo>
                  <a:lnTo>
                    <a:pt x="296" y="54"/>
                  </a:lnTo>
                  <a:lnTo>
                    <a:pt x="295" y="51"/>
                  </a:lnTo>
                  <a:lnTo>
                    <a:pt x="294" y="45"/>
                  </a:lnTo>
                  <a:lnTo>
                    <a:pt x="295" y="41"/>
                  </a:lnTo>
                  <a:lnTo>
                    <a:pt x="296" y="36"/>
                  </a:lnTo>
                  <a:lnTo>
                    <a:pt x="298" y="33"/>
                  </a:lnTo>
                  <a:lnTo>
                    <a:pt x="301" y="30"/>
                  </a:lnTo>
                  <a:lnTo>
                    <a:pt x="304" y="26"/>
                  </a:lnTo>
                  <a:lnTo>
                    <a:pt x="308" y="25"/>
                  </a:lnTo>
                  <a:lnTo>
                    <a:pt x="313" y="23"/>
                  </a:lnTo>
                  <a:lnTo>
                    <a:pt x="317" y="23"/>
                  </a:lnTo>
                  <a:close/>
                  <a:moveTo>
                    <a:pt x="0" y="31"/>
                  </a:moveTo>
                  <a:lnTo>
                    <a:pt x="1" y="39"/>
                  </a:lnTo>
                  <a:lnTo>
                    <a:pt x="2" y="48"/>
                  </a:lnTo>
                  <a:lnTo>
                    <a:pt x="4" y="57"/>
                  </a:lnTo>
                  <a:lnTo>
                    <a:pt x="7" y="66"/>
                  </a:lnTo>
                  <a:lnTo>
                    <a:pt x="11" y="74"/>
                  </a:lnTo>
                  <a:lnTo>
                    <a:pt x="15" y="80"/>
                  </a:lnTo>
                  <a:lnTo>
                    <a:pt x="21" y="88"/>
                  </a:lnTo>
                  <a:lnTo>
                    <a:pt x="26" y="95"/>
                  </a:lnTo>
                  <a:lnTo>
                    <a:pt x="33" y="100"/>
                  </a:lnTo>
                  <a:lnTo>
                    <a:pt x="40" y="106"/>
                  </a:lnTo>
                  <a:lnTo>
                    <a:pt x="47" y="110"/>
                  </a:lnTo>
                  <a:lnTo>
                    <a:pt x="55" y="114"/>
                  </a:lnTo>
                  <a:lnTo>
                    <a:pt x="64" y="117"/>
                  </a:lnTo>
                  <a:lnTo>
                    <a:pt x="73" y="119"/>
                  </a:lnTo>
                  <a:lnTo>
                    <a:pt x="82" y="120"/>
                  </a:lnTo>
                  <a:lnTo>
                    <a:pt x="90" y="121"/>
                  </a:lnTo>
                  <a:lnTo>
                    <a:pt x="302" y="121"/>
                  </a:lnTo>
                  <a:lnTo>
                    <a:pt x="302" y="151"/>
                  </a:lnTo>
                  <a:lnTo>
                    <a:pt x="166" y="151"/>
                  </a:lnTo>
                  <a:lnTo>
                    <a:pt x="163" y="151"/>
                  </a:lnTo>
                  <a:lnTo>
                    <a:pt x="160" y="152"/>
                  </a:lnTo>
                  <a:lnTo>
                    <a:pt x="158" y="153"/>
                  </a:lnTo>
                  <a:lnTo>
                    <a:pt x="156" y="156"/>
                  </a:lnTo>
                  <a:lnTo>
                    <a:pt x="153" y="158"/>
                  </a:lnTo>
                  <a:lnTo>
                    <a:pt x="152" y="160"/>
                  </a:lnTo>
                  <a:lnTo>
                    <a:pt x="151" y="163"/>
                  </a:lnTo>
                  <a:lnTo>
                    <a:pt x="151" y="167"/>
                  </a:lnTo>
                  <a:lnTo>
                    <a:pt x="151" y="169"/>
                  </a:lnTo>
                  <a:lnTo>
                    <a:pt x="152" y="172"/>
                  </a:lnTo>
                  <a:lnTo>
                    <a:pt x="153" y="174"/>
                  </a:lnTo>
                  <a:lnTo>
                    <a:pt x="156" y="177"/>
                  </a:lnTo>
                  <a:lnTo>
                    <a:pt x="158" y="179"/>
                  </a:lnTo>
                  <a:lnTo>
                    <a:pt x="160" y="180"/>
                  </a:lnTo>
                  <a:lnTo>
                    <a:pt x="163" y="181"/>
                  </a:lnTo>
                  <a:lnTo>
                    <a:pt x="166" y="181"/>
                  </a:lnTo>
                  <a:lnTo>
                    <a:pt x="468" y="181"/>
                  </a:lnTo>
                  <a:lnTo>
                    <a:pt x="471" y="181"/>
                  </a:lnTo>
                  <a:lnTo>
                    <a:pt x="474" y="180"/>
                  </a:lnTo>
                  <a:lnTo>
                    <a:pt x="476" y="179"/>
                  </a:lnTo>
                  <a:lnTo>
                    <a:pt x="479" y="177"/>
                  </a:lnTo>
                  <a:lnTo>
                    <a:pt x="481" y="174"/>
                  </a:lnTo>
                  <a:lnTo>
                    <a:pt x="482" y="172"/>
                  </a:lnTo>
                  <a:lnTo>
                    <a:pt x="483" y="169"/>
                  </a:lnTo>
                  <a:lnTo>
                    <a:pt x="483" y="167"/>
                  </a:lnTo>
                  <a:lnTo>
                    <a:pt x="483" y="163"/>
                  </a:lnTo>
                  <a:lnTo>
                    <a:pt x="482" y="160"/>
                  </a:lnTo>
                  <a:lnTo>
                    <a:pt x="481" y="158"/>
                  </a:lnTo>
                  <a:lnTo>
                    <a:pt x="479" y="156"/>
                  </a:lnTo>
                  <a:lnTo>
                    <a:pt x="476" y="153"/>
                  </a:lnTo>
                  <a:lnTo>
                    <a:pt x="474" y="152"/>
                  </a:lnTo>
                  <a:lnTo>
                    <a:pt x="471" y="151"/>
                  </a:lnTo>
                  <a:lnTo>
                    <a:pt x="468" y="151"/>
                  </a:lnTo>
                  <a:lnTo>
                    <a:pt x="332" y="151"/>
                  </a:lnTo>
                  <a:lnTo>
                    <a:pt x="332" y="121"/>
                  </a:lnTo>
                  <a:lnTo>
                    <a:pt x="543" y="121"/>
                  </a:lnTo>
                  <a:lnTo>
                    <a:pt x="553" y="120"/>
                  </a:lnTo>
                  <a:lnTo>
                    <a:pt x="562" y="119"/>
                  </a:lnTo>
                  <a:lnTo>
                    <a:pt x="570" y="117"/>
                  </a:lnTo>
                  <a:lnTo>
                    <a:pt x="578" y="114"/>
                  </a:lnTo>
                  <a:lnTo>
                    <a:pt x="586" y="110"/>
                  </a:lnTo>
                  <a:lnTo>
                    <a:pt x="594" y="106"/>
                  </a:lnTo>
                  <a:lnTo>
                    <a:pt x="600" y="100"/>
                  </a:lnTo>
                  <a:lnTo>
                    <a:pt x="607" y="95"/>
                  </a:lnTo>
                  <a:lnTo>
                    <a:pt x="614" y="88"/>
                  </a:lnTo>
                  <a:lnTo>
                    <a:pt x="618" y="80"/>
                  </a:lnTo>
                  <a:lnTo>
                    <a:pt x="622" y="74"/>
                  </a:lnTo>
                  <a:lnTo>
                    <a:pt x="627" y="66"/>
                  </a:lnTo>
                  <a:lnTo>
                    <a:pt x="630" y="57"/>
                  </a:lnTo>
                  <a:lnTo>
                    <a:pt x="632" y="48"/>
                  </a:lnTo>
                  <a:lnTo>
                    <a:pt x="633" y="39"/>
                  </a:lnTo>
                  <a:lnTo>
                    <a:pt x="633" y="31"/>
                  </a:lnTo>
                  <a:lnTo>
                    <a:pt x="633" y="0"/>
                  </a:lnTo>
                  <a:lnTo>
                    <a:pt x="0" y="0"/>
                  </a:lnTo>
                  <a:lnTo>
                    <a:pt x="0" y="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</p:grpSp>
    </p:spTree>
    <p:extLst>
      <p:ext uri="{BB962C8B-B14F-4D97-AF65-F5344CB8AC3E}">
        <p14:creationId xmlns:p14="http://schemas.microsoft.com/office/powerpoint/2010/main" val="3887579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A588A72A-976E-478A-9DD3-765AB3ED4C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pPr rtl="0"/>
            <a:r>
              <a:rPr lang="en-gb"/>
              <a:t>Project analysis slide 8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342513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en-GB" sz="28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Project Analysis</a:t>
            </a:r>
            <a:br>
              <a:rPr lang="en-GB" sz="2800" noProof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GB" sz="28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C1CAF08-13B9-48BA-A271-8CE5B568A664}"/>
              </a:ext>
            </a:extLst>
          </p:cNvPr>
          <p:cNvSpPr/>
          <p:nvPr/>
        </p:nvSpPr>
        <p:spPr>
          <a:xfrm>
            <a:off x="1230086" y="1347561"/>
            <a:ext cx="4967514" cy="66479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GB" b="1" noProof="1">
                <a:latin typeface="+mj-lt"/>
              </a:rPr>
              <a:t>POSITIVE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D1B1E083-D07C-4934-9782-F7CCA3539ACF}"/>
              </a:ext>
            </a:extLst>
          </p:cNvPr>
          <p:cNvSpPr/>
          <p:nvPr/>
        </p:nvSpPr>
        <p:spPr>
          <a:xfrm>
            <a:off x="6313716" y="1347561"/>
            <a:ext cx="4967514" cy="66479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GB" b="1" noProof="1">
                <a:latin typeface="+mj-lt"/>
              </a:rPr>
              <a:t>LIMITATIONS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31A2EAE-EBE4-4CB7-9D0A-105837E80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255658" y="2104573"/>
            <a:ext cx="0" cy="407851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5ECF613A-FCF5-4CC5-AA46-DABB088D7230}"/>
              </a:ext>
            </a:extLst>
          </p:cNvPr>
          <p:cNvSpPr/>
          <p:nvPr/>
        </p:nvSpPr>
        <p:spPr>
          <a:xfrm>
            <a:off x="1230086" y="2604468"/>
            <a:ext cx="4565192" cy="230832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>
              <a:spcBef>
                <a:spcPts val="1200"/>
              </a:spcBef>
              <a:buClr>
                <a:schemeClr val="tx2"/>
              </a:buClr>
            </a:pPr>
            <a:r>
              <a:rPr lang="en-GB" sz="2000" noProof="1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Overall, well received</a:t>
            </a:r>
          </a:p>
          <a:p>
            <a:pPr rtl="0">
              <a:spcBef>
                <a:spcPts val="1200"/>
              </a:spcBef>
              <a:buClr>
                <a:schemeClr val="tx2"/>
              </a:buClr>
            </a:pPr>
            <a:r>
              <a:rPr lang="en-GB" sz="2000" noProof="1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Offering a voice to PNAs written by PNAS</a:t>
            </a:r>
          </a:p>
          <a:p>
            <a:pPr rtl="0">
              <a:spcBef>
                <a:spcPts val="1200"/>
              </a:spcBef>
              <a:buClr>
                <a:schemeClr val="tx2"/>
              </a:buClr>
            </a:pPr>
            <a:r>
              <a:rPr lang="en-GB" sz="2000" noProof="1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Protecting time and embedding practice</a:t>
            </a:r>
          </a:p>
          <a:p>
            <a:pPr rtl="0">
              <a:spcBef>
                <a:spcPts val="1200"/>
              </a:spcBef>
              <a:buClr>
                <a:schemeClr val="tx2"/>
              </a:buClr>
            </a:pPr>
            <a:r>
              <a:rPr lang="en-GB" sz="2000" noProof="1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Welcomed by Psychological Professions as a way of working together and differentiating practice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842CE6B-862D-4B18-B10B-3436A7D24058}"/>
              </a:ext>
            </a:extLst>
          </p:cNvPr>
          <p:cNvSpPr/>
          <p:nvPr/>
        </p:nvSpPr>
        <p:spPr>
          <a:xfrm>
            <a:off x="6716039" y="2604468"/>
            <a:ext cx="4162870" cy="276998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GB" sz="2000" dirty="0"/>
              <a:t>Some criticism for focussing on adult ICU PNAs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sz="2000" dirty="0">
                <a:sym typeface="Wingdings" panose="05000000000000000000" pitchFamily="2" charset="2"/>
              </a:rPr>
              <a:t>We did consult with </a:t>
            </a:r>
            <a:r>
              <a:rPr lang="en-GB" sz="2000" dirty="0" err="1">
                <a:sym typeface="Wingdings" panose="05000000000000000000" pitchFamily="2" charset="2"/>
              </a:rPr>
              <a:t>paeds</a:t>
            </a:r>
            <a:r>
              <a:rPr lang="en-GB" sz="2000" dirty="0">
                <a:sym typeface="Wingdings" panose="05000000000000000000" pitchFamily="2" charset="2"/>
              </a:rPr>
              <a:t> and NICU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Some people wanting a practical “to do” list</a:t>
            </a:r>
          </a:p>
          <a:p>
            <a:endParaRPr lang="en-GB" sz="2000" dirty="0"/>
          </a:p>
          <a:p>
            <a:r>
              <a:rPr lang="en-GB" sz="2000" dirty="0"/>
              <a:t>Guidelines are not enforced, so variation will continue</a:t>
            </a:r>
          </a:p>
        </p:txBody>
      </p:sp>
    </p:spTree>
    <p:extLst>
      <p:ext uri="{BB962C8B-B14F-4D97-AF65-F5344CB8AC3E}">
        <p14:creationId xmlns:p14="http://schemas.microsoft.com/office/powerpoint/2010/main" val="727364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28AC8-14DC-B5AB-8100-2D9CFB543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Endorsements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BC5F2F-D087-9BB5-E54B-493CDEC866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433" t="1990" r="1554" b="2348"/>
          <a:stretch/>
        </p:blipFill>
        <p:spPr>
          <a:xfrm>
            <a:off x="5145932" y="1254868"/>
            <a:ext cx="6108970" cy="489301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1DC3200-F910-5788-8B7E-6B79249129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7070" y="2634169"/>
            <a:ext cx="23622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478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62A21665-C64F-4BDA-B2DE-442D7060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325258" y="1544068"/>
            <a:ext cx="3541486" cy="3769865"/>
            <a:chOff x="4325258" y="1229517"/>
            <a:chExt cx="3541486" cy="3769865"/>
          </a:xfrm>
        </p:grpSpPr>
        <p:sp>
          <p:nvSpPr>
            <p:cNvPr id="12" name="Diamond 11">
              <a:extLst>
                <a:ext uri="{FF2B5EF4-FFF2-40B4-BE49-F238E27FC236}">
                  <a16:creationId xmlns:a16="http://schemas.microsoft.com/office/drawing/2014/main" id="{7DC8B409-5FAC-4539-B25A-26BE925A48AF}"/>
                </a:ext>
              </a:extLst>
            </p:cNvPr>
            <p:cNvSpPr/>
            <p:nvPr/>
          </p:nvSpPr>
          <p:spPr>
            <a:xfrm>
              <a:off x="4792319" y="2392018"/>
              <a:ext cx="2607364" cy="2607364"/>
            </a:xfrm>
            <a:prstGeom prst="diamond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/>
            </a:p>
          </p:txBody>
        </p:sp>
        <p:sp>
          <p:nvSpPr>
            <p:cNvPr id="13" name="Diamond 12">
              <a:extLst>
                <a:ext uri="{FF2B5EF4-FFF2-40B4-BE49-F238E27FC236}">
                  <a16:creationId xmlns:a16="http://schemas.microsoft.com/office/drawing/2014/main" id="{91498E2F-539C-46D3-AF7C-BB1DAE76B114}"/>
                </a:ext>
              </a:extLst>
            </p:cNvPr>
            <p:cNvSpPr/>
            <p:nvPr/>
          </p:nvSpPr>
          <p:spPr>
            <a:xfrm>
              <a:off x="4325258" y="1229517"/>
              <a:ext cx="3541486" cy="3541486"/>
            </a:xfrm>
            <a:prstGeom prst="diamond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/>
            </a:p>
          </p:txBody>
        </p: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FA061601-468D-486D-B8EE-42BD1BE3A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30403"/>
            <a:ext cx="9144000" cy="997196"/>
          </a:xfrm>
        </p:spPr>
        <p:txBody>
          <a:bodyPr lIns="0" tIns="0" rIns="0" bIns="0" rtlCol="0" anchor="ctr">
            <a:spAutoFit/>
          </a:bodyPr>
          <a:lstStyle/>
          <a:p>
            <a:pPr rtl="0"/>
            <a:r>
              <a:rPr lang="en-GB" sz="7200" b="1">
                <a:solidFill>
                  <a:schemeClr val="bg1"/>
                </a:solidFill>
              </a:rPr>
              <a:t>Thank you</a:t>
            </a:r>
            <a:endParaRPr lang="en-GB" sz="720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038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:a16="http://schemas.microsoft.com/office/drawing/2014/main" id="{364CFD90-D0E1-4BC3-9D8B-7503E2632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11626" y="1720850"/>
            <a:ext cx="3968750" cy="396875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dirty="0"/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pPr rtl="0"/>
            <a:r>
              <a:rPr lang="en-GB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11633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en-GB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Process of </a:t>
            </a:r>
          </a:p>
          <a:p>
            <a:pPr algn="ctr" rtl="0"/>
            <a:r>
              <a:rPr lang="en-GB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Development</a:t>
            </a:r>
            <a:b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E3ECCC05-FF78-40FA-84FF-172821D8B5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48275" y="2857500"/>
            <a:ext cx="1695450" cy="169545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GB" sz="1600" b="1" dirty="0">
                <a:latin typeface="+mj-lt"/>
              </a:rPr>
              <a:t>PNA Guideline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6178536-4D8A-4FF2-BBDC-4B3E7E0FCF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43725" y="1613877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GB" sz="1600" dirty="0"/>
              <a:t>PNA Stakeholder group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16F1356-9015-4B5C-9C64-3C1D963E5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832600" y="1514475"/>
            <a:ext cx="939800" cy="939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B7F2E37-0ACF-4E8A-9C1D-EC5B65BA29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93025" y="3334727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GB" sz="1600" dirty="0"/>
              <a:t>Consultation Process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8F812F5-70AF-4FBD-80D9-D59B3C456D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90264" y="3235325"/>
            <a:ext cx="939800" cy="9398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52C5002-7E64-4069-ACA0-6876E54A9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43725" y="5154978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GB" sz="1600" dirty="0"/>
              <a:t>Endorsement process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49C5F3A-6F0D-4A0F-AE6E-92F342C22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832600" y="5055576"/>
            <a:ext cx="939800" cy="939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4A75A79-A67A-4A23-8588-7FC5EB9A5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87500" y="1613877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GB" sz="1600" dirty="0"/>
              <a:t>PINC UK SURVEY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BC62739-FA35-49F8-8929-743B31F55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19600" y="1514475"/>
            <a:ext cx="939800" cy="9398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71BB375D-5EE6-4428-9817-2C7DB6B94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3334727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GB" sz="1600" dirty="0"/>
              <a:t>PNA COP Survey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3A511B7-C7F3-4107-9962-1E10D2E0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70300" y="3235325"/>
            <a:ext cx="939800" cy="939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dirty="0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D4D7D4B6-62C2-45AB-89A5-3A41DA021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87500" y="5154978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GB" sz="1600" dirty="0"/>
              <a:t>PNA COP Discussion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3902602-D4BC-4D44-AC14-BB55A86C5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19600" y="5055576"/>
            <a:ext cx="939800" cy="9398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dirty="0"/>
          </a:p>
        </p:txBody>
      </p:sp>
      <p:grpSp>
        <p:nvGrpSpPr>
          <p:cNvPr id="31" name="Group 30" descr="Icons of bar chart and line graph.">
            <a:extLst>
              <a:ext uri="{FF2B5EF4-FFF2-40B4-BE49-F238E27FC236}">
                <a16:creationId xmlns:a16="http://schemas.microsoft.com/office/drawing/2014/main" id="{044C3643-8A0E-47C1-BEB8-C73203B5E58D}"/>
              </a:ext>
            </a:extLst>
          </p:cNvPr>
          <p:cNvGrpSpPr/>
          <p:nvPr/>
        </p:nvGrpSpPr>
        <p:grpSpPr>
          <a:xfrm>
            <a:off x="4715661" y="1810536"/>
            <a:ext cx="347679" cy="347679"/>
            <a:chOff x="4319588" y="2492375"/>
            <a:chExt cx="287338" cy="287338"/>
          </a:xfrm>
          <a:solidFill>
            <a:schemeClr val="bg1"/>
          </a:solidFill>
        </p:grpSpPr>
        <p:sp>
          <p:nvSpPr>
            <p:cNvPr id="32" name="Freeform 372">
              <a:extLst>
                <a:ext uri="{FF2B5EF4-FFF2-40B4-BE49-F238E27FC236}">
                  <a16:creationId xmlns:a16="http://schemas.microsoft.com/office/drawing/2014/main" id="{56E8F5A5-5318-470B-8F42-337C26408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8" y="2587625"/>
              <a:ext cx="287338" cy="192088"/>
            </a:xfrm>
            <a:custGeom>
              <a:avLst/>
              <a:gdLst>
                <a:gd name="T0" fmla="*/ 843 w 904"/>
                <a:gd name="T1" fmla="*/ 572 h 602"/>
                <a:gd name="T2" fmla="*/ 843 w 904"/>
                <a:gd name="T3" fmla="*/ 12 h 602"/>
                <a:gd name="T4" fmla="*/ 841 w 904"/>
                <a:gd name="T5" fmla="*/ 7 h 602"/>
                <a:gd name="T6" fmla="*/ 836 w 904"/>
                <a:gd name="T7" fmla="*/ 3 h 602"/>
                <a:gd name="T8" fmla="*/ 831 w 904"/>
                <a:gd name="T9" fmla="*/ 1 h 602"/>
                <a:gd name="T10" fmla="*/ 708 w 904"/>
                <a:gd name="T11" fmla="*/ 0 h 602"/>
                <a:gd name="T12" fmla="*/ 702 w 904"/>
                <a:gd name="T13" fmla="*/ 2 h 602"/>
                <a:gd name="T14" fmla="*/ 697 w 904"/>
                <a:gd name="T15" fmla="*/ 5 h 602"/>
                <a:gd name="T16" fmla="*/ 694 w 904"/>
                <a:gd name="T17" fmla="*/ 9 h 602"/>
                <a:gd name="T18" fmla="*/ 693 w 904"/>
                <a:gd name="T19" fmla="*/ 16 h 602"/>
                <a:gd name="T20" fmla="*/ 632 w 904"/>
                <a:gd name="T21" fmla="*/ 572 h 602"/>
                <a:gd name="T22" fmla="*/ 632 w 904"/>
                <a:gd name="T23" fmla="*/ 283 h 602"/>
                <a:gd name="T24" fmla="*/ 630 w 904"/>
                <a:gd name="T25" fmla="*/ 277 h 602"/>
                <a:gd name="T26" fmla="*/ 626 w 904"/>
                <a:gd name="T27" fmla="*/ 274 h 602"/>
                <a:gd name="T28" fmla="*/ 621 w 904"/>
                <a:gd name="T29" fmla="*/ 271 h 602"/>
                <a:gd name="T30" fmla="*/ 497 w 904"/>
                <a:gd name="T31" fmla="*/ 271 h 602"/>
                <a:gd name="T32" fmla="*/ 491 w 904"/>
                <a:gd name="T33" fmla="*/ 272 h 602"/>
                <a:gd name="T34" fmla="*/ 487 w 904"/>
                <a:gd name="T35" fmla="*/ 275 h 602"/>
                <a:gd name="T36" fmla="*/ 483 w 904"/>
                <a:gd name="T37" fmla="*/ 281 h 602"/>
                <a:gd name="T38" fmla="*/ 482 w 904"/>
                <a:gd name="T39" fmla="*/ 286 h 602"/>
                <a:gd name="T40" fmla="*/ 421 w 904"/>
                <a:gd name="T41" fmla="*/ 572 h 602"/>
                <a:gd name="T42" fmla="*/ 421 w 904"/>
                <a:gd name="T43" fmla="*/ 193 h 602"/>
                <a:gd name="T44" fmla="*/ 419 w 904"/>
                <a:gd name="T45" fmla="*/ 187 h 602"/>
                <a:gd name="T46" fmla="*/ 415 w 904"/>
                <a:gd name="T47" fmla="*/ 183 h 602"/>
                <a:gd name="T48" fmla="*/ 409 w 904"/>
                <a:gd name="T49" fmla="*/ 181 h 602"/>
                <a:gd name="T50" fmla="*/ 286 w 904"/>
                <a:gd name="T51" fmla="*/ 181 h 602"/>
                <a:gd name="T52" fmla="*/ 281 w 904"/>
                <a:gd name="T53" fmla="*/ 182 h 602"/>
                <a:gd name="T54" fmla="*/ 275 w 904"/>
                <a:gd name="T55" fmla="*/ 185 h 602"/>
                <a:gd name="T56" fmla="*/ 272 w 904"/>
                <a:gd name="T57" fmla="*/ 190 h 602"/>
                <a:gd name="T58" fmla="*/ 271 w 904"/>
                <a:gd name="T59" fmla="*/ 196 h 602"/>
                <a:gd name="T60" fmla="*/ 211 w 904"/>
                <a:gd name="T61" fmla="*/ 572 h 602"/>
                <a:gd name="T62" fmla="*/ 211 w 904"/>
                <a:gd name="T63" fmla="*/ 404 h 602"/>
                <a:gd name="T64" fmla="*/ 209 w 904"/>
                <a:gd name="T65" fmla="*/ 399 h 602"/>
                <a:gd name="T66" fmla="*/ 205 w 904"/>
                <a:gd name="T67" fmla="*/ 394 h 602"/>
                <a:gd name="T68" fmla="*/ 199 w 904"/>
                <a:gd name="T69" fmla="*/ 392 h 602"/>
                <a:gd name="T70" fmla="*/ 76 w 904"/>
                <a:gd name="T71" fmla="*/ 391 h 602"/>
                <a:gd name="T72" fmla="*/ 69 w 904"/>
                <a:gd name="T73" fmla="*/ 392 h 602"/>
                <a:gd name="T74" fmla="*/ 65 w 904"/>
                <a:gd name="T75" fmla="*/ 396 h 602"/>
                <a:gd name="T76" fmla="*/ 62 w 904"/>
                <a:gd name="T77" fmla="*/ 401 h 602"/>
                <a:gd name="T78" fmla="*/ 61 w 904"/>
                <a:gd name="T79" fmla="*/ 406 h 602"/>
                <a:gd name="T80" fmla="*/ 15 w 904"/>
                <a:gd name="T81" fmla="*/ 572 h 602"/>
                <a:gd name="T82" fmla="*/ 9 w 904"/>
                <a:gd name="T83" fmla="*/ 573 h 602"/>
                <a:gd name="T84" fmla="*/ 5 w 904"/>
                <a:gd name="T85" fmla="*/ 577 h 602"/>
                <a:gd name="T86" fmla="*/ 2 w 904"/>
                <a:gd name="T87" fmla="*/ 581 h 602"/>
                <a:gd name="T88" fmla="*/ 0 w 904"/>
                <a:gd name="T89" fmla="*/ 587 h 602"/>
                <a:gd name="T90" fmla="*/ 2 w 904"/>
                <a:gd name="T91" fmla="*/ 593 h 602"/>
                <a:gd name="T92" fmla="*/ 5 w 904"/>
                <a:gd name="T93" fmla="*/ 598 h 602"/>
                <a:gd name="T94" fmla="*/ 9 w 904"/>
                <a:gd name="T95" fmla="*/ 601 h 602"/>
                <a:gd name="T96" fmla="*/ 15 w 904"/>
                <a:gd name="T97" fmla="*/ 602 h 602"/>
                <a:gd name="T98" fmla="*/ 196 w 904"/>
                <a:gd name="T99" fmla="*/ 602 h 602"/>
                <a:gd name="T100" fmla="*/ 406 w 904"/>
                <a:gd name="T101" fmla="*/ 602 h 602"/>
                <a:gd name="T102" fmla="*/ 617 w 904"/>
                <a:gd name="T103" fmla="*/ 602 h 602"/>
                <a:gd name="T104" fmla="*/ 828 w 904"/>
                <a:gd name="T105" fmla="*/ 602 h 602"/>
                <a:gd name="T106" fmla="*/ 891 w 904"/>
                <a:gd name="T107" fmla="*/ 602 h 602"/>
                <a:gd name="T108" fmla="*/ 896 w 904"/>
                <a:gd name="T109" fmla="*/ 600 h 602"/>
                <a:gd name="T110" fmla="*/ 901 w 904"/>
                <a:gd name="T111" fmla="*/ 596 h 602"/>
                <a:gd name="T112" fmla="*/ 903 w 904"/>
                <a:gd name="T113" fmla="*/ 591 h 602"/>
                <a:gd name="T114" fmla="*/ 903 w 904"/>
                <a:gd name="T115" fmla="*/ 584 h 602"/>
                <a:gd name="T116" fmla="*/ 901 w 904"/>
                <a:gd name="T117" fmla="*/ 579 h 602"/>
                <a:gd name="T118" fmla="*/ 896 w 904"/>
                <a:gd name="T119" fmla="*/ 575 h 602"/>
                <a:gd name="T120" fmla="*/ 891 w 904"/>
                <a:gd name="T121" fmla="*/ 57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04" h="602">
                  <a:moveTo>
                    <a:pt x="889" y="572"/>
                  </a:moveTo>
                  <a:lnTo>
                    <a:pt x="843" y="572"/>
                  </a:lnTo>
                  <a:lnTo>
                    <a:pt x="843" y="16"/>
                  </a:lnTo>
                  <a:lnTo>
                    <a:pt x="843" y="12"/>
                  </a:lnTo>
                  <a:lnTo>
                    <a:pt x="842" y="9"/>
                  </a:lnTo>
                  <a:lnTo>
                    <a:pt x="841" y="7"/>
                  </a:lnTo>
                  <a:lnTo>
                    <a:pt x="838" y="5"/>
                  </a:lnTo>
                  <a:lnTo>
                    <a:pt x="836" y="3"/>
                  </a:lnTo>
                  <a:lnTo>
                    <a:pt x="834" y="2"/>
                  </a:lnTo>
                  <a:lnTo>
                    <a:pt x="831" y="1"/>
                  </a:lnTo>
                  <a:lnTo>
                    <a:pt x="828" y="1"/>
                  </a:lnTo>
                  <a:lnTo>
                    <a:pt x="708" y="0"/>
                  </a:lnTo>
                  <a:lnTo>
                    <a:pt x="704" y="1"/>
                  </a:lnTo>
                  <a:lnTo>
                    <a:pt x="702" y="2"/>
                  </a:lnTo>
                  <a:lnTo>
                    <a:pt x="699" y="3"/>
                  </a:lnTo>
                  <a:lnTo>
                    <a:pt x="697" y="5"/>
                  </a:lnTo>
                  <a:lnTo>
                    <a:pt x="695" y="7"/>
                  </a:lnTo>
                  <a:lnTo>
                    <a:pt x="694" y="9"/>
                  </a:lnTo>
                  <a:lnTo>
                    <a:pt x="693" y="12"/>
                  </a:lnTo>
                  <a:lnTo>
                    <a:pt x="693" y="16"/>
                  </a:lnTo>
                  <a:lnTo>
                    <a:pt x="693" y="572"/>
                  </a:lnTo>
                  <a:lnTo>
                    <a:pt x="632" y="572"/>
                  </a:lnTo>
                  <a:lnTo>
                    <a:pt x="632" y="286"/>
                  </a:lnTo>
                  <a:lnTo>
                    <a:pt x="632" y="283"/>
                  </a:lnTo>
                  <a:lnTo>
                    <a:pt x="631" y="281"/>
                  </a:lnTo>
                  <a:lnTo>
                    <a:pt x="630" y="277"/>
                  </a:lnTo>
                  <a:lnTo>
                    <a:pt x="628" y="275"/>
                  </a:lnTo>
                  <a:lnTo>
                    <a:pt x="626" y="274"/>
                  </a:lnTo>
                  <a:lnTo>
                    <a:pt x="623" y="272"/>
                  </a:lnTo>
                  <a:lnTo>
                    <a:pt x="621" y="271"/>
                  </a:lnTo>
                  <a:lnTo>
                    <a:pt x="617" y="271"/>
                  </a:lnTo>
                  <a:lnTo>
                    <a:pt x="497" y="271"/>
                  </a:lnTo>
                  <a:lnTo>
                    <a:pt x="494" y="271"/>
                  </a:lnTo>
                  <a:lnTo>
                    <a:pt x="491" y="272"/>
                  </a:lnTo>
                  <a:lnTo>
                    <a:pt x="489" y="274"/>
                  </a:lnTo>
                  <a:lnTo>
                    <a:pt x="487" y="275"/>
                  </a:lnTo>
                  <a:lnTo>
                    <a:pt x="484" y="277"/>
                  </a:lnTo>
                  <a:lnTo>
                    <a:pt x="483" y="281"/>
                  </a:lnTo>
                  <a:lnTo>
                    <a:pt x="482" y="283"/>
                  </a:lnTo>
                  <a:lnTo>
                    <a:pt x="482" y="286"/>
                  </a:lnTo>
                  <a:lnTo>
                    <a:pt x="482" y="572"/>
                  </a:lnTo>
                  <a:lnTo>
                    <a:pt x="421" y="572"/>
                  </a:lnTo>
                  <a:lnTo>
                    <a:pt x="421" y="196"/>
                  </a:lnTo>
                  <a:lnTo>
                    <a:pt x="421" y="193"/>
                  </a:lnTo>
                  <a:lnTo>
                    <a:pt x="420" y="190"/>
                  </a:lnTo>
                  <a:lnTo>
                    <a:pt x="419" y="187"/>
                  </a:lnTo>
                  <a:lnTo>
                    <a:pt x="417" y="185"/>
                  </a:lnTo>
                  <a:lnTo>
                    <a:pt x="415" y="183"/>
                  </a:lnTo>
                  <a:lnTo>
                    <a:pt x="413" y="182"/>
                  </a:lnTo>
                  <a:lnTo>
                    <a:pt x="409" y="181"/>
                  </a:lnTo>
                  <a:lnTo>
                    <a:pt x="406" y="181"/>
                  </a:lnTo>
                  <a:lnTo>
                    <a:pt x="286" y="181"/>
                  </a:lnTo>
                  <a:lnTo>
                    <a:pt x="283" y="181"/>
                  </a:lnTo>
                  <a:lnTo>
                    <a:pt x="281" y="182"/>
                  </a:lnTo>
                  <a:lnTo>
                    <a:pt x="277" y="183"/>
                  </a:lnTo>
                  <a:lnTo>
                    <a:pt x="275" y="185"/>
                  </a:lnTo>
                  <a:lnTo>
                    <a:pt x="273" y="187"/>
                  </a:lnTo>
                  <a:lnTo>
                    <a:pt x="272" y="190"/>
                  </a:lnTo>
                  <a:lnTo>
                    <a:pt x="271" y="193"/>
                  </a:lnTo>
                  <a:lnTo>
                    <a:pt x="271" y="196"/>
                  </a:lnTo>
                  <a:lnTo>
                    <a:pt x="271" y="572"/>
                  </a:lnTo>
                  <a:lnTo>
                    <a:pt x="211" y="572"/>
                  </a:lnTo>
                  <a:lnTo>
                    <a:pt x="211" y="406"/>
                  </a:lnTo>
                  <a:lnTo>
                    <a:pt x="211" y="404"/>
                  </a:lnTo>
                  <a:lnTo>
                    <a:pt x="210" y="401"/>
                  </a:lnTo>
                  <a:lnTo>
                    <a:pt x="209" y="399"/>
                  </a:lnTo>
                  <a:lnTo>
                    <a:pt x="207" y="396"/>
                  </a:lnTo>
                  <a:lnTo>
                    <a:pt x="205" y="394"/>
                  </a:lnTo>
                  <a:lnTo>
                    <a:pt x="201" y="393"/>
                  </a:lnTo>
                  <a:lnTo>
                    <a:pt x="199" y="392"/>
                  </a:lnTo>
                  <a:lnTo>
                    <a:pt x="196" y="391"/>
                  </a:lnTo>
                  <a:lnTo>
                    <a:pt x="76" y="391"/>
                  </a:lnTo>
                  <a:lnTo>
                    <a:pt x="73" y="392"/>
                  </a:lnTo>
                  <a:lnTo>
                    <a:pt x="69" y="392"/>
                  </a:lnTo>
                  <a:lnTo>
                    <a:pt x="67" y="394"/>
                  </a:lnTo>
                  <a:lnTo>
                    <a:pt x="65" y="396"/>
                  </a:lnTo>
                  <a:lnTo>
                    <a:pt x="63" y="399"/>
                  </a:lnTo>
                  <a:lnTo>
                    <a:pt x="62" y="401"/>
                  </a:lnTo>
                  <a:lnTo>
                    <a:pt x="61" y="404"/>
                  </a:lnTo>
                  <a:lnTo>
                    <a:pt x="61" y="406"/>
                  </a:lnTo>
                  <a:lnTo>
                    <a:pt x="61" y="572"/>
                  </a:lnTo>
                  <a:lnTo>
                    <a:pt x="15" y="572"/>
                  </a:lnTo>
                  <a:lnTo>
                    <a:pt x="13" y="572"/>
                  </a:lnTo>
                  <a:lnTo>
                    <a:pt x="9" y="573"/>
                  </a:lnTo>
                  <a:lnTo>
                    <a:pt x="7" y="575"/>
                  </a:lnTo>
                  <a:lnTo>
                    <a:pt x="5" y="577"/>
                  </a:lnTo>
                  <a:lnTo>
                    <a:pt x="3" y="579"/>
                  </a:lnTo>
                  <a:lnTo>
                    <a:pt x="2" y="581"/>
                  </a:lnTo>
                  <a:lnTo>
                    <a:pt x="1" y="584"/>
                  </a:lnTo>
                  <a:lnTo>
                    <a:pt x="0" y="587"/>
                  </a:lnTo>
                  <a:lnTo>
                    <a:pt x="1" y="591"/>
                  </a:lnTo>
                  <a:lnTo>
                    <a:pt x="2" y="593"/>
                  </a:lnTo>
                  <a:lnTo>
                    <a:pt x="3" y="596"/>
                  </a:lnTo>
                  <a:lnTo>
                    <a:pt x="5" y="598"/>
                  </a:lnTo>
                  <a:lnTo>
                    <a:pt x="7" y="600"/>
                  </a:lnTo>
                  <a:lnTo>
                    <a:pt x="9" y="601"/>
                  </a:lnTo>
                  <a:lnTo>
                    <a:pt x="13" y="602"/>
                  </a:lnTo>
                  <a:lnTo>
                    <a:pt x="15" y="602"/>
                  </a:lnTo>
                  <a:lnTo>
                    <a:pt x="76" y="602"/>
                  </a:lnTo>
                  <a:lnTo>
                    <a:pt x="196" y="602"/>
                  </a:lnTo>
                  <a:lnTo>
                    <a:pt x="286" y="602"/>
                  </a:lnTo>
                  <a:lnTo>
                    <a:pt x="406" y="602"/>
                  </a:lnTo>
                  <a:lnTo>
                    <a:pt x="497" y="602"/>
                  </a:lnTo>
                  <a:lnTo>
                    <a:pt x="617" y="602"/>
                  </a:lnTo>
                  <a:lnTo>
                    <a:pt x="708" y="602"/>
                  </a:lnTo>
                  <a:lnTo>
                    <a:pt x="828" y="602"/>
                  </a:lnTo>
                  <a:lnTo>
                    <a:pt x="889" y="602"/>
                  </a:lnTo>
                  <a:lnTo>
                    <a:pt x="891" y="602"/>
                  </a:lnTo>
                  <a:lnTo>
                    <a:pt x="894" y="601"/>
                  </a:lnTo>
                  <a:lnTo>
                    <a:pt x="896" y="600"/>
                  </a:lnTo>
                  <a:lnTo>
                    <a:pt x="898" y="598"/>
                  </a:lnTo>
                  <a:lnTo>
                    <a:pt x="901" y="596"/>
                  </a:lnTo>
                  <a:lnTo>
                    <a:pt x="902" y="593"/>
                  </a:lnTo>
                  <a:lnTo>
                    <a:pt x="903" y="591"/>
                  </a:lnTo>
                  <a:lnTo>
                    <a:pt x="904" y="587"/>
                  </a:lnTo>
                  <a:lnTo>
                    <a:pt x="903" y="584"/>
                  </a:lnTo>
                  <a:lnTo>
                    <a:pt x="902" y="581"/>
                  </a:lnTo>
                  <a:lnTo>
                    <a:pt x="901" y="579"/>
                  </a:lnTo>
                  <a:lnTo>
                    <a:pt x="898" y="577"/>
                  </a:lnTo>
                  <a:lnTo>
                    <a:pt x="896" y="575"/>
                  </a:lnTo>
                  <a:lnTo>
                    <a:pt x="894" y="573"/>
                  </a:lnTo>
                  <a:lnTo>
                    <a:pt x="891" y="572"/>
                  </a:lnTo>
                  <a:lnTo>
                    <a:pt x="889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dirty="0"/>
            </a:p>
          </p:txBody>
        </p:sp>
        <p:sp>
          <p:nvSpPr>
            <p:cNvPr id="33" name="Freeform 373">
              <a:extLst>
                <a:ext uri="{FF2B5EF4-FFF2-40B4-BE49-F238E27FC236}">
                  <a16:creationId xmlns:a16="http://schemas.microsoft.com/office/drawing/2014/main" id="{6AA1356D-8F1B-4281-BEC5-5B4EBF746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638" y="2492375"/>
              <a:ext cx="252413" cy="157163"/>
            </a:xfrm>
            <a:custGeom>
              <a:avLst/>
              <a:gdLst>
                <a:gd name="T0" fmla="*/ 77 w 797"/>
                <a:gd name="T1" fmla="*/ 494 h 497"/>
                <a:gd name="T2" fmla="*/ 97 w 797"/>
                <a:gd name="T3" fmla="*/ 483 h 497"/>
                <a:gd name="T4" fmla="*/ 112 w 797"/>
                <a:gd name="T5" fmla="*/ 466 h 497"/>
                <a:gd name="T6" fmla="*/ 120 w 797"/>
                <a:gd name="T7" fmla="*/ 443 h 497"/>
                <a:gd name="T8" fmla="*/ 116 w 797"/>
                <a:gd name="T9" fmla="*/ 416 h 497"/>
                <a:gd name="T10" fmla="*/ 267 w 797"/>
                <a:gd name="T11" fmla="*/ 298 h 497"/>
                <a:gd name="T12" fmla="*/ 300 w 797"/>
                <a:gd name="T13" fmla="*/ 299 h 497"/>
                <a:gd name="T14" fmla="*/ 325 w 797"/>
                <a:gd name="T15" fmla="*/ 287 h 497"/>
                <a:gd name="T16" fmla="*/ 451 w 797"/>
                <a:gd name="T17" fmla="*/ 327 h 497"/>
                <a:gd name="T18" fmla="*/ 454 w 797"/>
                <a:gd name="T19" fmla="*/ 349 h 497"/>
                <a:gd name="T20" fmla="*/ 464 w 797"/>
                <a:gd name="T21" fmla="*/ 369 h 497"/>
                <a:gd name="T22" fmla="*/ 482 w 797"/>
                <a:gd name="T23" fmla="*/ 384 h 497"/>
                <a:gd name="T24" fmla="*/ 505 w 797"/>
                <a:gd name="T25" fmla="*/ 391 h 497"/>
                <a:gd name="T26" fmla="*/ 529 w 797"/>
                <a:gd name="T27" fmla="*/ 389 h 497"/>
                <a:gd name="T28" fmla="*/ 550 w 797"/>
                <a:gd name="T29" fmla="*/ 378 h 497"/>
                <a:gd name="T30" fmla="*/ 564 w 797"/>
                <a:gd name="T31" fmla="*/ 360 h 497"/>
                <a:gd name="T32" fmla="*/ 571 w 797"/>
                <a:gd name="T33" fmla="*/ 337 h 497"/>
                <a:gd name="T34" fmla="*/ 565 w 797"/>
                <a:gd name="T35" fmla="*/ 304 h 497"/>
                <a:gd name="T36" fmla="*/ 724 w 797"/>
                <a:gd name="T37" fmla="*/ 119 h 497"/>
                <a:gd name="T38" fmla="*/ 750 w 797"/>
                <a:gd name="T39" fmla="*/ 119 h 497"/>
                <a:gd name="T40" fmla="*/ 771 w 797"/>
                <a:gd name="T41" fmla="*/ 110 h 497"/>
                <a:gd name="T42" fmla="*/ 787 w 797"/>
                <a:gd name="T43" fmla="*/ 94 h 497"/>
                <a:gd name="T44" fmla="*/ 796 w 797"/>
                <a:gd name="T45" fmla="*/ 72 h 497"/>
                <a:gd name="T46" fmla="*/ 796 w 797"/>
                <a:gd name="T47" fmla="*/ 48 h 497"/>
                <a:gd name="T48" fmla="*/ 787 w 797"/>
                <a:gd name="T49" fmla="*/ 27 h 497"/>
                <a:gd name="T50" fmla="*/ 771 w 797"/>
                <a:gd name="T51" fmla="*/ 10 h 497"/>
                <a:gd name="T52" fmla="*/ 750 w 797"/>
                <a:gd name="T53" fmla="*/ 1 h 497"/>
                <a:gd name="T54" fmla="*/ 725 w 797"/>
                <a:gd name="T55" fmla="*/ 1 h 497"/>
                <a:gd name="T56" fmla="*/ 703 w 797"/>
                <a:gd name="T57" fmla="*/ 10 h 497"/>
                <a:gd name="T58" fmla="*/ 687 w 797"/>
                <a:gd name="T59" fmla="*/ 27 h 497"/>
                <a:gd name="T60" fmla="*/ 678 w 797"/>
                <a:gd name="T61" fmla="*/ 48 h 497"/>
                <a:gd name="T62" fmla="*/ 680 w 797"/>
                <a:gd name="T63" fmla="*/ 79 h 497"/>
                <a:gd name="T64" fmla="*/ 531 w 797"/>
                <a:gd name="T65" fmla="*/ 275 h 497"/>
                <a:gd name="T66" fmla="*/ 504 w 797"/>
                <a:gd name="T67" fmla="*/ 272 h 497"/>
                <a:gd name="T68" fmla="*/ 478 w 797"/>
                <a:gd name="T69" fmla="*/ 281 h 497"/>
                <a:gd name="T70" fmla="*/ 345 w 797"/>
                <a:gd name="T71" fmla="*/ 248 h 497"/>
                <a:gd name="T72" fmla="*/ 344 w 797"/>
                <a:gd name="T73" fmla="*/ 229 h 497"/>
                <a:gd name="T74" fmla="*/ 336 w 797"/>
                <a:gd name="T75" fmla="*/ 207 h 497"/>
                <a:gd name="T76" fmla="*/ 319 w 797"/>
                <a:gd name="T77" fmla="*/ 191 h 497"/>
                <a:gd name="T78" fmla="*/ 298 w 797"/>
                <a:gd name="T79" fmla="*/ 181 h 497"/>
                <a:gd name="T80" fmla="*/ 273 w 797"/>
                <a:gd name="T81" fmla="*/ 181 h 497"/>
                <a:gd name="T82" fmla="*/ 252 w 797"/>
                <a:gd name="T83" fmla="*/ 191 h 497"/>
                <a:gd name="T84" fmla="*/ 236 w 797"/>
                <a:gd name="T85" fmla="*/ 207 h 497"/>
                <a:gd name="T86" fmla="*/ 226 w 797"/>
                <a:gd name="T87" fmla="*/ 229 h 497"/>
                <a:gd name="T88" fmla="*/ 227 w 797"/>
                <a:gd name="T89" fmla="*/ 254 h 497"/>
                <a:gd name="T90" fmla="*/ 86 w 797"/>
                <a:gd name="T91" fmla="*/ 382 h 497"/>
                <a:gd name="T92" fmla="*/ 53 w 797"/>
                <a:gd name="T93" fmla="*/ 377 h 497"/>
                <a:gd name="T94" fmla="*/ 31 w 797"/>
                <a:gd name="T95" fmla="*/ 383 h 497"/>
                <a:gd name="T96" fmla="*/ 13 w 797"/>
                <a:gd name="T97" fmla="*/ 398 h 497"/>
                <a:gd name="T98" fmla="*/ 2 w 797"/>
                <a:gd name="T99" fmla="*/ 419 h 497"/>
                <a:gd name="T100" fmla="*/ 0 w 797"/>
                <a:gd name="T101" fmla="*/ 443 h 497"/>
                <a:gd name="T102" fmla="*/ 6 w 797"/>
                <a:gd name="T103" fmla="*/ 466 h 497"/>
                <a:gd name="T104" fmla="*/ 21 w 797"/>
                <a:gd name="T105" fmla="*/ 483 h 497"/>
                <a:gd name="T106" fmla="*/ 42 w 797"/>
                <a:gd name="T107" fmla="*/ 494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7" h="497">
                  <a:moveTo>
                    <a:pt x="60" y="497"/>
                  </a:moveTo>
                  <a:lnTo>
                    <a:pt x="65" y="497"/>
                  </a:lnTo>
                  <a:lnTo>
                    <a:pt x="72" y="496"/>
                  </a:lnTo>
                  <a:lnTo>
                    <a:pt x="77" y="494"/>
                  </a:lnTo>
                  <a:lnTo>
                    <a:pt x="83" y="493"/>
                  </a:lnTo>
                  <a:lnTo>
                    <a:pt x="89" y="489"/>
                  </a:lnTo>
                  <a:lnTo>
                    <a:pt x="93" y="486"/>
                  </a:lnTo>
                  <a:lnTo>
                    <a:pt x="97" y="483"/>
                  </a:lnTo>
                  <a:lnTo>
                    <a:pt x="102" y="480"/>
                  </a:lnTo>
                  <a:lnTo>
                    <a:pt x="106" y="475"/>
                  </a:lnTo>
                  <a:lnTo>
                    <a:pt x="109" y="470"/>
                  </a:lnTo>
                  <a:lnTo>
                    <a:pt x="112" y="466"/>
                  </a:lnTo>
                  <a:lnTo>
                    <a:pt x="115" y="460"/>
                  </a:lnTo>
                  <a:lnTo>
                    <a:pt x="117" y="455"/>
                  </a:lnTo>
                  <a:lnTo>
                    <a:pt x="119" y="449"/>
                  </a:lnTo>
                  <a:lnTo>
                    <a:pt x="120" y="443"/>
                  </a:lnTo>
                  <a:lnTo>
                    <a:pt x="120" y="437"/>
                  </a:lnTo>
                  <a:lnTo>
                    <a:pt x="119" y="429"/>
                  </a:lnTo>
                  <a:lnTo>
                    <a:pt x="118" y="423"/>
                  </a:lnTo>
                  <a:lnTo>
                    <a:pt x="116" y="416"/>
                  </a:lnTo>
                  <a:lnTo>
                    <a:pt x="114" y="410"/>
                  </a:lnTo>
                  <a:lnTo>
                    <a:pt x="251" y="290"/>
                  </a:lnTo>
                  <a:lnTo>
                    <a:pt x="259" y="295"/>
                  </a:lnTo>
                  <a:lnTo>
                    <a:pt x="267" y="298"/>
                  </a:lnTo>
                  <a:lnTo>
                    <a:pt x="277" y="301"/>
                  </a:lnTo>
                  <a:lnTo>
                    <a:pt x="285" y="302"/>
                  </a:lnTo>
                  <a:lnTo>
                    <a:pt x="293" y="301"/>
                  </a:lnTo>
                  <a:lnTo>
                    <a:pt x="300" y="299"/>
                  </a:lnTo>
                  <a:lnTo>
                    <a:pt x="307" y="297"/>
                  </a:lnTo>
                  <a:lnTo>
                    <a:pt x="313" y="294"/>
                  </a:lnTo>
                  <a:lnTo>
                    <a:pt x="318" y="291"/>
                  </a:lnTo>
                  <a:lnTo>
                    <a:pt x="325" y="287"/>
                  </a:lnTo>
                  <a:lnTo>
                    <a:pt x="329" y="282"/>
                  </a:lnTo>
                  <a:lnTo>
                    <a:pt x="333" y="277"/>
                  </a:lnTo>
                  <a:lnTo>
                    <a:pt x="451" y="324"/>
                  </a:lnTo>
                  <a:lnTo>
                    <a:pt x="451" y="327"/>
                  </a:lnTo>
                  <a:lnTo>
                    <a:pt x="451" y="332"/>
                  </a:lnTo>
                  <a:lnTo>
                    <a:pt x="451" y="337"/>
                  </a:lnTo>
                  <a:lnTo>
                    <a:pt x="452" y="343"/>
                  </a:lnTo>
                  <a:lnTo>
                    <a:pt x="454" y="349"/>
                  </a:lnTo>
                  <a:lnTo>
                    <a:pt x="456" y="354"/>
                  </a:lnTo>
                  <a:lnTo>
                    <a:pt x="458" y="360"/>
                  </a:lnTo>
                  <a:lnTo>
                    <a:pt x="461" y="365"/>
                  </a:lnTo>
                  <a:lnTo>
                    <a:pt x="464" y="369"/>
                  </a:lnTo>
                  <a:lnTo>
                    <a:pt x="469" y="374"/>
                  </a:lnTo>
                  <a:lnTo>
                    <a:pt x="473" y="378"/>
                  </a:lnTo>
                  <a:lnTo>
                    <a:pt x="477" y="381"/>
                  </a:lnTo>
                  <a:lnTo>
                    <a:pt x="482" y="384"/>
                  </a:lnTo>
                  <a:lnTo>
                    <a:pt x="488" y="386"/>
                  </a:lnTo>
                  <a:lnTo>
                    <a:pt x="493" y="389"/>
                  </a:lnTo>
                  <a:lnTo>
                    <a:pt x="499" y="391"/>
                  </a:lnTo>
                  <a:lnTo>
                    <a:pt x="505" y="391"/>
                  </a:lnTo>
                  <a:lnTo>
                    <a:pt x="511" y="392"/>
                  </a:lnTo>
                  <a:lnTo>
                    <a:pt x="518" y="391"/>
                  </a:lnTo>
                  <a:lnTo>
                    <a:pt x="523" y="391"/>
                  </a:lnTo>
                  <a:lnTo>
                    <a:pt x="529" y="389"/>
                  </a:lnTo>
                  <a:lnTo>
                    <a:pt x="535" y="386"/>
                  </a:lnTo>
                  <a:lnTo>
                    <a:pt x="540" y="384"/>
                  </a:lnTo>
                  <a:lnTo>
                    <a:pt x="545" y="381"/>
                  </a:lnTo>
                  <a:lnTo>
                    <a:pt x="550" y="378"/>
                  </a:lnTo>
                  <a:lnTo>
                    <a:pt x="553" y="374"/>
                  </a:lnTo>
                  <a:lnTo>
                    <a:pt x="558" y="369"/>
                  </a:lnTo>
                  <a:lnTo>
                    <a:pt x="561" y="365"/>
                  </a:lnTo>
                  <a:lnTo>
                    <a:pt x="564" y="360"/>
                  </a:lnTo>
                  <a:lnTo>
                    <a:pt x="567" y="354"/>
                  </a:lnTo>
                  <a:lnTo>
                    <a:pt x="568" y="349"/>
                  </a:lnTo>
                  <a:lnTo>
                    <a:pt x="570" y="343"/>
                  </a:lnTo>
                  <a:lnTo>
                    <a:pt x="571" y="337"/>
                  </a:lnTo>
                  <a:lnTo>
                    <a:pt x="571" y="332"/>
                  </a:lnTo>
                  <a:lnTo>
                    <a:pt x="570" y="322"/>
                  </a:lnTo>
                  <a:lnTo>
                    <a:pt x="568" y="312"/>
                  </a:lnTo>
                  <a:lnTo>
                    <a:pt x="565" y="304"/>
                  </a:lnTo>
                  <a:lnTo>
                    <a:pt x="560" y="296"/>
                  </a:lnTo>
                  <a:lnTo>
                    <a:pt x="711" y="114"/>
                  </a:lnTo>
                  <a:lnTo>
                    <a:pt x="717" y="117"/>
                  </a:lnTo>
                  <a:lnTo>
                    <a:pt x="724" y="119"/>
                  </a:lnTo>
                  <a:lnTo>
                    <a:pt x="730" y="120"/>
                  </a:lnTo>
                  <a:lnTo>
                    <a:pt x="737" y="120"/>
                  </a:lnTo>
                  <a:lnTo>
                    <a:pt x="743" y="120"/>
                  </a:lnTo>
                  <a:lnTo>
                    <a:pt x="750" y="119"/>
                  </a:lnTo>
                  <a:lnTo>
                    <a:pt x="755" y="118"/>
                  </a:lnTo>
                  <a:lnTo>
                    <a:pt x="760" y="116"/>
                  </a:lnTo>
                  <a:lnTo>
                    <a:pt x="766" y="113"/>
                  </a:lnTo>
                  <a:lnTo>
                    <a:pt x="771" y="110"/>
                  </a:lnTo>
                  <a:lnTo>
                    <a:pt x="775" y="106"/>
                  </a:lnTo>
                  <a:lnTo>
                    <a:pt x="780" y="103"/>
                  </a:lnTo>
                  <a:lnTo>
                    <a:pt x="784" y="99"/>
                  </a:lnTo>
                  <a:lnTo>
                    <a:pt x="787" y="94"/>
                  </a:lnTo>
                  <a:lnTo>
                    <a:pt x="790" y="89"/>
                  </a:lnTo>
                  <a:lnTo>
                    <a:pt x="792" y="84"/>
                  </a:lnTo>
                  <a:lnTo>
                    <a:pt x="795" y="79"/>
                  </a:lnTo>
                  <a:lnTo>
                    <a:pt x="796" y="72"/>
                  </a:lnTo>
                  <a:lnTo>
                    <a:pt x="797" y="67"/>
                  </a:lnTo>
                  <a:lnTo>
                    <a:pt x="797" y="60"/>
                  </a:lnTo>
                  <a:lnTo>
                    <a:pt x="797" y="54"/>
                  </a:lnTo>
                  <a:lnTo>
                    <a:pt x="796" y="48"/>
                  </a:lnTo>
                  <a:lnTo>
                    <a:pt x="795" y="42"/>
                  </a:lnTo>
                  <a:lnTo>
                    <a:pt x="792" y="37"/>
                  </a:lnTo>
                  <a:lnTo>
                    <a:pt x="790" y="31"/>
                  </a:lnTo>
                  <a:lnTo>
                    <a:pt x="787" y="27"/>
                  </a:lnTo>
                  <a:lnTo>
                    <a:pt x="784" y="22"/>
                  </a:lnTo>
                  <a:lnTo>
                    <a:pt x="780" y="17"/>
                  </a:lnTo>
                  <a:lnTo>
                    <a:pt x="775" y="14"/>
                  </a:lnTo>
                  <a:lnTo>
                    <a:pt x="771" y="10"/>
                  </a:lnTo>
                  <a:lnTo>
                    <a:pt x="766" y="8"/>
                  </a:lnTo>
                  <a:lnTo>
                    <a:pt x="760" y="5"/>
                  </a:lnTo>
                  <a:lnTo>
                    <a:pt x="755" y="2"/>
                  </a:lnTo>
                  <a:lnTo>
                    <a:pt x="750" y="1"/>
                  </a:lnTo>
                  <a:lnTo>
                    <a:pt x="743" y="0"/>
                  </a:lnTo>
                  <a:lnTo>
                    <a:pt x="737" y="0"/>
                  </a:lnTo>
                  <a:lnTo>
                    <a:pt x="731" y="0"/>
                  </a:lnTo>
                  <a:lnTo>
                    <a:pt x="725" y="1"/>
                  </a:lnTo>
                  <a:lnTo>
                    <a:pt x="719" y="2"/>
                  </a:lnTo>
                  <a:lnTo>
                    <a:pt x="713" y="5"/>
                  </a:lnTo>
                  <a:lnTo>
                    <a:pt x="709" y="8"/>
                  </a:lnTo>
                  <a:lnTo>
                    <a:pt x="703" y="10"/>
                  </a:lnTo>
                  <a:lnTo>
                    <a:pt x="699" y="14"/>
                  </a:lnTo>
                  <a:lnTo>
                    <a:pt x="695" y="17"/>
                  </a:lnTo>
                  <a:lnTo>
                    <a:pt x="691" y="22"/>
                  </a:lnTo>
                  <a:lnTo>
                    <a:pt x="687" y="27"/>
                  </a:lnTo>
                  <a:lnTo>
                    <a:pt x="684" y="31"/>
                  </a:lnTo>
                  <a:lnTo>
                    <a:pt x="682" y="37"/>
                  </a:lnTo>
                  <a:lnTo>
                    <a:pt x="680" y="42"/>
                  </a:lnTo>
                  <a:lnTo>
                    <a:pt x="678" y="48"/>
                  </a:lnTo>
                  <a:lnTo>
                    <a:pt x="677" y="54"/>
                  </a:lnTo>
                  <a:lnTo>
                    <a:pt x="677" y="60"/>
                  </a:lnTo>
                  <a:lnTo>
                    <a:pt x="678" y="70"/>
                  </a:lnTo>
                  <a:lnTo>
                    <a:pt x="680" y="79"/>
                  </a:lnTo>
                  <a:lnTo>
                    <a:pt x="683" y="87"/>
                  </a:lnTo>
                  <a:lnTo>
                    <a:pt x="688" y="96"/>
                  </a:lnTo>
                  <a:lnTo>
                    <a:pt x="537" y="277"/>
                  </a:lnTo>
                  <a:lnTo>
                    <a:pt x="531" y="275"/>
                  </a:lnTo>
                  <a:lnTo>
                    <a:pt x="524" y="273"/>
                  </a:lnTo>
                  <a:lnTo>
                    <a:pt x="518" y="272"/>
                  </a:lnTo>
                  <a:lnTo>
                    <a:pt x="511" y="271"/>
                  </a:lnTo>
                  <a:lnTo>
                    <a:pt x="504" y="272"/>
                  </a:lnTo>
                  <a:lnTo>
                    <a:pt x="496" y="273"/>
                  </a:lnTo>
                  <a:lnTo>
                    <a:pt x="490" y="275"/>
                  </a:lnTo>
                  <a:lnTo>
                    <a:pt x="484" y="278"/>
                  </a:lnTo>
                  <a:lnTo>
                    <a:pt x="478" y="281"/>
                  </a:lnTo>
                  <a:lnTo>
                    <a:pt x="472" y="286"/>
                  </a:lnTo>
                  <a:lnTo>
                    <a:pt x="467" y="291"/>
                  </a:lnTo>
                  <a:lnTo>
                    <a:pt x="463" y="295"/>
                  </a:lnTo>
                  <a:lnTo>
                    <a:pt x="345" y="248"/>
                  </a:lnTo>
                  <a:lnTo>
                    <a:pt x="345" y="245"/>
                  </a:lnTo>
                  <a:lnTo>
                    <a:pt x="345" y="240"/>
                  </a:lnTo>
                  <a:lnTo>
                    <a:pt x="345" y="235"/>
                  </a:lnTo>
                  <a:lnTo>
                    <a:pt x="344" y="229"/>
                  </a:lnTo>
                  <a:lnTo>
                    <a:pt x="343" y="223"/>
                  </a:lnTo>
                  <a:lnTo>
                    <a:pt x="341" y="218"/>
                  </a:lnTo>
                  <a:lnTo>
                    <a:pt x="339" y="213"/>
                  </a:lnTo>
                  <a:lnTo>
                    <a:pt x="336" y="207"/>
                  </a:lnTo>
                  <a:lnTo>
                    <a:pt x="332" y="203"/>
                  </a:lnTo>
                  <a:lnTo>
                    <a:pt x="328" y="199"/>
                  </a:lnTo>
                  <a:lnTo>
                    <a:pt x="324" y="194"/>
                  </a:lnTo>
                  <a:lnTo>
                    <a:pt x="319" y="191"/>
                  </a:lnTo>
                  <a:lnTo>
                    <a:pt x="314" y="188"/>
                  </a:lnTo>
                  <a:lnTo>
                    <a:pt x="309" y="186"/>
                  </a:lnTo>
                  <a:lnTo>
                    <a:pt x="303" y="184"/>
                  </a:lnTo>
                  <a:lnTo>
                    <a:pt x="298" y="181"/>
                  </a:lnTo>
                  <a:lnTo>
                    <a:pt x="292" y="181"/>
                  </a:lnTo>
                  <a:lnTo>
                    <a:pt x="285" y="180"/>
                  </a:lnTo>
                  <a:lnTo>
                    <a:pt x="280" y="181"/>
                  </a:lnTo>
                  <a:lnTo>
                    <a:pt x="273" y="181"/>
                  </a:lnTo>
                  <a:lnTo>
                    <a:pt x="268" y="184"/>
                  </a:lnTo>
                  <a:lnTo>
                    <a:pt x="262" y="186"/>
                  </a:lnTo>
                  <a:lnTo>
                    <a:pt x="257" y="188"/>
                  </a:lnTo>
                  <a:lnTo>
                    <a:pt x="252" y="191"/>
                  </a:lnTo>
                  <a:lnTo>
                    <a:pt x="248" y="194"/>
                  </a:lnTo>
                  <a:lnTo>
                    <a:pt x="243" y="199"/>
                  </a:lnTo>
                  <a:lnTo>
                    <a:pt x="239" y="203"/>
                  </a:lnTo>
                  <a:lnTo>
                    <a:pt x="236" y="207"/>
                  </a:lnTo>
                  <a:lnTo>
                    <a:pt x="233" y="213"/>
                  </a:lnTo>
                  <a:lnTo>
                    <a:pt x="230" y="218"/>
                  </a:lnTo>
                  <a:lnTo>
                    <a:pt x="228" y="223"/>
                  </a:lnTo>
                  <a:lnTo>
                    <a:pt x="226" y="229"/>
                  </a:lnTo>
                  <a:lnTo>
                    <a:pt x="225" y="235"/>
                  </a:lnTo>
                  <a:lnTo>
                    <a:pt x="225" y="240"/>
                  </a:lnTo>
                  <a:lnTo>
                    <a:pt x="226" y="248"/>
                  </a:lnTo>
                  <a:lnTo>
                    <a:pt x="227" y="254"/>
                  </a:lnTo>
                  <a:lnTo>
                    <a:pt x="229" y="261"/>
                  </a:lnTo>
                  <a:lnTo>
                    <a:pt x="231" y="267"/>
                  </a:lnTo>
                  <a:lnTo>
                    <a:pt x="94" y="387"/>
                  </a:lnTo>
                  <a:lnTo>
                    <a:pt x="86" y="382"/>
                  </a:lnTo>
                  <a:lnTo>
                    <a:pt x="78" y="379"/>
                  </a:lnTo>
                  <a:lnTo>
                    <a:pt x="68" y="377"/>
                  </a:lnTo>
                  <a:lnTo>
                    <a:pt x="60" y="377"/>
                  </a:lnTo>
                  <a:lnTo>
                    <a:pt x="53" y="377"/>
                  </a:lnTo>
                  <a:lnTo>
                    <a:pt x="47" y="378"/>
                  </a:lnTo>
                  <a:lnTo>
                    <a:pt x="42" y="379"/>
                  </a:lnTo>
                  <a:lnTo>
                    <a:pt x="36" y="381"/>
                  </a:lnTo>
                  <a:lnTo>
                    <a:pt x="31" y="383"/>
                  </a:lnTo>
                  <a:lnTo>
                    <a:pt x="26" y="386"/>
                  </a:lnTo>
                  <a:lnTo>
                    <a:pt x="21" y="391"/>
                  </a:lnTo>
                  <a:lnTo>
                    <a:pt x="17" y="394"/>
                  </a:lnTo>
                  <a:lnTo>
                    <a:pt x="13" y="398"/>
                  </a:lnTo>
                  <a:lnTo>
                    <a:pt x="9" y="402"/>
                  </a:lnTo>
                  <a:lnTo>
                    <a:pt x="6" y="408"/>
                  </a:lnTo>
                  <a:lnTo>
                    <a:pt x="4" y="413"/>
                  </a:lnTo>
                  <a:lnTo>
                    <a:pt x="2" y="419"/>
                  </a:lnTo>
                  <a:lnTo>
                    <a:pt x="1" y="425"/>
                  </a:lnTo>
                  <a:lnTo>
                    <a:pt x="0" y="430"/>
                  </a:lnTo>
                  <a:lnTo>
                    <a:pt x="0" y="437"/>
                  </a:lnTo>
                  <a:lnTo>
                    <a:pt x="0" y="443"/>
                  </a:lnTo>
                  <a:lnTo>
                    <a:pt x="1" y="449"/>
                  </a:lnTo>
                  <a:lnTo>
                    <a:pt x="2" y="455"/>
                  </a:lnTo>
                  <a:lnTo>
                    <a:pt x="4" y="460"/>
                  </a:lnTo>
                  <a:lnTo>
                    <a:pt x="6" y="466"/>
                  </a:lnTo>
                  <a:lnTo>
                    <a:pt x="9" y="470"/>
                  </a:lnTo>
                  <a:lnTo>
                    <a:pt x="13" y="475"/>
                  </a:lnTo>
                  <a:lnTo>
                    <a:pt x="17" y="480"/>
                  </a:lnTo>
                  <a:lnTo>
                    <a:pt x="21" y="483"/>
                  </a:lnTo>
                  <a:lnTo>
                    <a:pt x="26" y="486"/>
                  </a:lnTo>
                  <a:lnTo>
                    <a:pt x="31" y="489"/>
                  </a:lnTo>
                  <a:lnTo>
                    <a:pt x="36" y="493"/>
                  </a:lnTo>
                  <a:lnTo>
                    <a:pt x="42" y="494"/>
                  </a:lnTo>
                  <a:lnTo>
                    <a:pt x="47" y="496"/>
                  </a:lnTo>
                  <a:lnTo>
                    <a:pt x="53" y="497"/>
                  </a:lnTo>
                  <a:lnTo>
                    <a:pt x="60" y="4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dirty="0"/>
            </a:p>
          </p:txBody>
        </p:sp>
      </p:grpSp>
      <p:sp>
        <p:nvSpPr>
          <p:cNvPr id="34" name="Freeform 1676" descr="Icon of check box. ">
            <a:extLst>
              <a:ext uri="{FF2B5EF4-FFF2-40B4-BE49-F238E27FC236}">
                <a16:creationId xmlns:a16="http://schemas.microsoft.com/office/drawing/2014/main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dirty="0"/>
          </a:p>
        </p:txBody>
      </p:sp>
      <p:sp>
        <p:nvSpPr>
          <p:cNvPr id="35" name="Freeform 4665" descr="Icon of graph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dirty="0"/>
          </a:p>
        </p:txBody>
      </p:sp>
      <p:grpSp>
        <p:nvGrpSpPr>
          <p:cNvPr id="36" name="Group 35" descr="Icon of human being and gear. ">
            <a:extLst>
              <a:ext uri="{FF2B5EF4-FFF2-40B4-BE49-F238E27FC236}">
                <a16:creationId xmlns:a16="http://schemas.microsoft.com/office/drawing/2014/main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Freeform 3673">
              <a:extLst>
                <a:ext uri="{FF2B5EF4-FFF2-40B4-BE49-F238E27FC236}">
                  <a16:creationId xmlns:a16="http://schemas.microsoft.com/office/drawing/2014/main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dirty="0"/>
            </a:p>
          </p:txBody>
        </p:sp>
        <p:sp>
          <p:nvSpPr>
            <p:cNvPr id="38" name="Freeform 3674">
              <a:extLst>
                <a:ext uri="{FF2B5EF4-FFF2-40B4-BE49-F238E27FC236}">
                  <a16:creationId xmlns:a16="http://schemas.microsoft.com/office/drawing/2014/main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dirty="0"/>
            </a:p>
          </p:txBody>
        </p:sp>
      </p:grpSp>
      <p:grpSp>
        <p:nvGrpSpPr>
          <p:cNvPr id="39" name="Group 38" descr="Icon of gears. ">
            <a:extLst>
              <a:ext uri="{FF2B5EF4-FFF2-40B4-BE49-F238E27FC236}">
                <a16:creationId xmlns:a16="http://schemas.microsoft.com/office/drawing/2014/main" id="{5BC0E3F0-447D-4721-AB1F-C8243BA36671}"/>
              </a:ext>
            </a:extLst>
          </p:cNvPr>
          <p:cNvGrpSpPr/>
          <p:nvPr/>
        </p:nvGrpSpPr>
        <p:grpSpPr>
          <a:xfrm>
            <a:off x="4717582" y="5353558"/>
            <a:ext cx="343837" cy="343837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Freeform 4359">
              <a:extLst>
                <a:ext uri="{FF2B5EF4-FFF2-40B4-BE49-F238E27FC236}">
                  <a16:creationId xmlns:a16="http://schemas.microsoft.com/office/drawing/2014/main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dirty="0"/>
            </a:p>
          </p:txBody>
        </p:sp>
        <p:sp>
          <p:nvSpPr>
            <p:cNvPr id="41" name="Freeform 4360">
              <a:extLst>
                <a:ext uri="{FF2B5EF4-FFF2-40B4-BE49-F238E27FC236}">
                  <a16:creationId xmlns:a16="http://schemas.microsoft.com/office/drawing/2014/main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dirty="0"/>
            </a:p>
          </p:txBody>
        </p:sp>
      </p:grpSp>
      <p:sp>
        <p:nvSpPr>
          <p:cNvPr id="42" name="Freeform 4346" descr="Icon of box and whisker chart. ">
            <a:extLst>
              <a:ext uri="{FF2B5EF4-FFF2-40B4-BE49-F238E27FC236}">
                <a16:creationId xmlns:a16="http://schemas.microsoft.com/office/drawing/2014/main" id="{D131817A-5B27-4718-8BAC-45C9CEDA45D9}"/>
              </a:ext>
            </a:extLst>
          </p:cNvPr>
          <p:cNvSpPr>
            <a:spLocks noEditPoints="1"/>
          </p:cNvSpPr>
          <p:nvPr/>
        </p:nvSpPr>
        <p:spPr bwMode="auto">
          <a:xfrm>
            <a:off x="3967321" y="3532346"/>
            <a:ext cx="345758" cy="345758"/>
          </a:xfrm>
          <a:custGeom>
            <a:avLst/>
            <a:gdLst>
              <a:gd name="T0" fmla="*/ 706 w 898"/>
              <a:gd name="T1" fmla="*/ 479 h 898"/>
              <a:gd name="T2" fmla="*/ 652 w 898"/>
              <a:gd name="T3" fmla="*/ 556 h 898"/>
              <a:gd name="T4" fmla="*/ 632 w 898"/>
              <a:gd name="T5" fmla="*/ 551 h 898"/>
              <a:gd name="T6" fmla="*/ 576 w 898"/>
              <a:gd name="T7" fmla="*/ 477 h 898"/>
              <a:gd name="T8" fmla="*/ 571 w 898"/>
              <a:gd name="T9" fmla="*/ 398 h 898"/>
              <a:gd name="T10" fmla="*/ 628 w 898"/>
              <a:gd name="T11" fmla="*/ 129 h 898"/>
              <a:gd name="T12" fmla="*/ 643 w 898"/>
              <a:gd name="T13" fmla="*/ 114 h 898"/>
              <a:gd name="T14" fmla="*/ 658 w 898"/>
              <a:gd name="T15" fmla="*/ 129 h 898"/>
              <a:gd name="T16" fmla="*/ 717 w 898"/>
              <a:gd name="T17" fmla="*/ 398 h 898"/>
              <a:gd name="T18" fmla="*/ 621 w 898"/>
              <a:gd name="T19" fmla="*/ 758 h 898"/>
              <a:gd name="T20" fmla="*/ 589 w 898"/>
              <a:gd name="T21" fmla="*/ 727 h 898"/>
              <a:gd name="T22" fmla="*/ 589 w 898"/>
              <a:gd name="T23" fmla="*/ 680 h 898"/>
              <a:gd name="T24" fmla="*/ 621 w 898"/>
              <a:gd name="T25" fmla="*/ 648 h 898"/>
              <a:gd name="T26" fmla="*/ 667 w 898"/>
              <a:gd name="T27" fmla="*/ 648 h 898"/>
              <a:gd name="T28" fmla="*/ 699 w 898"/>
              <a:gd name="T29" fmla="*/ 680 h 898"/>
              <a:gd name="T30" fmla="*/ 699 w 898"/>
              <a:gd name="T31" fmla="*/ 727 h 898"/>
              <a:gd name="T32" fmla="*/ 667 w 898"/>
              <a:gd name="T33" fmla="*/ 758 h 898"/>
              <a:gd name="T34" fmla="*/ 536 w 898"/>
              <a:gd name="T35" fmla="*/ 294 h 898"/>
              <a:gd name="T36" fmla="*/ 479 w 898"/>
              <a:gd name="T37" fmla="*/ 546 h 898"/>
              <a:gd name="T38" fmla="*/ 461 w 898"/>
              <a:gd name="T39" fmla="*/ 558 h 898"/>
              <a:gd name="T40" fmla="*/ 450 w 898"/>
              <a:gd name="T41" fmla="*/ 299 h 898"/>
              <a:gd name="T42" fmla="*/ 390 w 898"/>
              <a:gd name="T43" fmla="*/ 287 h 898"/>
              <a:gd name="T44" fmla="*/ 398 w 898"/>
              <a:gd name="T45" fmla="*/ 211 h 898"/>
              <a:gd name="T46" fmla="*/ 454 w 898"/>
              <a:gd name="T47" fmla="*/ 118 h 898"/>
              <a:gd name="T48" fmla="*/ 475 w 898"/>
              <a:gd name="T49" fmla="*/ 118 h 898"/>
              <a:gd name="T50" fmla="*/ 530 w 898"/>
              <a:gd name="T51" fmla="*/ 211 h 898"/>
              <a:gd name="T52" fmla="*/ 465 w 898"/>
              <a:gd name="T53" fmla="*/ 763 h 898"/>
              <a:gd name="T54" fmla="*/ 422 w 898"/>
              <a:gd name="T55" fmla="*/ 745 h 898"/>
              <a:gd name="T56" fmla="*/ 405 w 898"/>
              <a:gd name="T57" fmla="*/ 703 h 898"/>
              <a:gd name="T58" fmla="*/ 422 w 898"/>
              <a:gd name="T59" fmla="*/ 661 h 898"/>
              <a:gd name="T60" fmla="*/ 465 w 898"/>
              <a:gd name="T61" fmla="*/ 643 h 898"/>
              <a:gd name="T62" fmla="*/ 506 w 898"/>
              <a:gd name="T63" fmla="*/ 661 h 898"/>
              <a:gd name="T64" fmla="*/ 525 w 898"/>
              <a:gd name="T65" fmla="*/ 703 h 898"/>
              <a:gd name="T66" fmla="*/ 506 w 898"/>
              <a:gd name="T67" fmla="*/ 745 h 898"/>
              <a:gd name="T68" fmla="*/ 465 w 898"/>
              <a:gd name="T69" fmla="*/ 763 h 898"/>
              <a:gd name="T70" fmla="*/ 318 w 898"/>
              <a:gd name="T71" fmla="*/ 419 h 898"/>
              <a:gd name="T72" fmla="*/ 263 w 898"/>
              <a:gd name="T73" fmla="*/ 556 h 898"/>
              <a:gd name="T74" fmla="*/ 242 w 898"/>
              <a:gd name="T75" fmla="*/ 551 h 898"/>
              <a:gd name="T76" fmla="*/ 186 w 898"/>
              <a:gd name="T77" fmla="*/ 417 h 898"/>
              <a:gd name="T78" fmla="*/ 181 w 898"/>
              <a:gd name="T79" fmla="*/ 339 h 898"/>
              <a:gd name="T80" fmla="*/ 240 w 898"/>
              <a:gd name="T81" fmla="*/ 129 h 898"/>
              <a:gd name="T82" fmla="*/ 255 w 898"/>
              <a:gd name="T83" fmla="*/ 114 h 898"/>
              <a:gd name="T84" fmla="*/ 270 w 898"/>
              <a:gd name="T85" fmla="*/ 129 h 898"/>
              <a:gd name="T86" fmla="*/ 329 w 898"/>
              <a:gd name="T87" fmla="*/ 339 h 898"/>
              <a:gd name="T88" fmla="*/ 231 w 898"/>
              <a:gd name="T89" fmla="*/ 758 h 898"/>
              <a:gd name="T90" fmla="*/ 200 w 898"/>
              <a:gd name="T91" fmla="*/ 727 h 898"/>
              <a:gd name="T92" fmla="*/ 200 w 898"/>
              <a:gd name="T93" fmla="*/ 680 h 898"/>
              <a:gd name="T94" fmla="*/ 231 w 898"/>
              <a:gd name="T95" fmla="*/ 648 h 898"/>
              <a:gd name="T96" fmla="*/ 278 w 898"/>
              <a:gd name="T97" fmla="*/ 648 h 898"/>
              <a:gd name="T98" fmla="*/ 311 w 898"/>
              <a:gd name="T99" fmla="*/ 680 h 898"/>
              <a:gd name="T100" fmla="*/ 311 w 898"/>
              <a:gd name="T101" fmla="*/ 727 h 898"/>
              <a:gd name="T102" fmla="*/ 278 w 898"/>
              <a:gd name="T103" fmla="*/ 758 h 898"/>
              <a:gd name="T104" fmla="*/ 10 w 898"/>
              <a:gd name="T105" fmla="*/ 2 h 898"/>
              <a:gd name="T106" fmla="*/ 1 w 898"/>
              <a:gd name="T107" fmla="*/ 886 h 898"/>
              <a:gd name="T108" fmla="*/ 883 w 898"/>
              <a:gd name="T109" fmla="*/ 898 h 898"/>
              <a:gd name="T110" fmla="*/ 898 w 898"/>
              <a:gd name="T111" fmla="*/ 883 h 898"/>
              <a:gd name="T112" fmla="*/ 886 w 898"/>
              <a:gd name="T113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98" h="898">
                <a:moveTo>
                  <a:pt x="718" y="464"/>
                </a:moveTo>
                <a:lnTo>
                  <a:pt x="718" y="467"/>
                </a:lnTo>
                <a:lnTo>
                  <a:pt x="717" y="470"/>
                </a:lnTo>
                <a:lnTo>
                  <a:pt x="716" y="472"/>
                </a:lnTo>
                <a:lnTo>
                  <a:pt x="714" y="474"/>
                </a:lnTo>
                <a:lnTo>
                  <a:pt x="712" y="477"/>
                </a:lnTo>
                <a:lnTo>
                  <a:pt x="710" y="478"/>
                </a:lnTo>
                <a:lnTo>
                  <a:pt x="706" y="479"/>
                </a:lnTo>
                <a:lnTo>
                  <a:pt x="703" y="479"/>
                </a:lnTo>
                <a:lnTo>
                  <a:pt x="658" y="479"/>
                </a:lnTo>
                <a:lnTo>
                  <a:pt x="658" y="543"/>
                </a:lnTo>
                <a:lnTo>
                  <a:pt x="658" y="546"/>
                </a:lnTo>
                <a:lnTo>
                  <a:pt x="657" y="549"/>
                </a:lnTo>
                <a:lnTo>
                  <a:pt x="656" y="551"/>
                </a:lnTo>
                <a:lnTo>
                  <a:pt x="654" y="554"/>
                </a:lnTo>
                <a:lnTo>
                  <a:pt x="652" y="556"/>
                </a:lnTo>
                <a:lnTo>
                  <a:pt x="650" y="557"/>
                </a:lnTo>
                <a:lnTo>
                  <a:pt x="647" y="558"/>
                </a:lnTo>
                <a:lnTo>
                  <a:pt x="643" y="558"/>
                </a:lnTo>
                <a:lnTo>
                  <a:pt x="641" y="558"/>
                </a:lnTo>
                <a:lnTo>
                  <a:pt x="638" y="557"/>
                </a:lnTo>
                <a:lnTo>
                  <a:pt x="636" y="556"/>
                </a:lnTo>
                <a:lnTo>
                  <a:pt x="634" y="554"/>
                </a:lnTo>
                <a:lnTo>
                  <a:pt x="632" y="551"/>
                </a:lnTo>
                <a:lnTo>
                  <a:pt x="631" y="549"/>
                </a:lnTo>
                <a:lnTo>
                  <a:pt x="629" y="546"/>
                </a:lnTo>
                <a:lnTo>
                  <a:pt x="628" y="543"/>
                </a:lnTo>
                <a:lnTo>
                  <a:pt x="628" y="479"/>
                </a:lnTo>
                <a:lnTo>
                  <a:pt x="583" y="479"/>
                </a:lnTo>
                <a:lnTo>
                  <a:pt x="581" y="479"/>
                </a:lnTo>
                <a:lnTo>
                  <a:pt x="578" y="478"/>
                </a:lnTo>
                <a:lnTo>
                  <a:pt x="576" y="477"/>
                </a:lnTo>
                <a:lnTo>
                  <a:pt x="574" y="474"/>
                </a:lnTo>
                <a:lnTo>
                  <a:pt x="572" y="472"/>
                </a:lnTo>
                <a:lnTo>
                  <a:pt x="571" y="470"/>
                </a:lnTo>
                <a:lnTo>
                  <a:pt x="570" y="467"/>
                </a:lnTo>
                <a:lnTo>
                  <a:pt x="570" y="464"/>
                </a:lnTo>
                <a:lnTo>
                  <a:pt x="570" y="404"/>
                </a:lnTo>
                <a:lnTo>
                  <a:pt x="570" y="402"/>
                </a:lnTo>
                <a:lnTo>
                  <a:pt x="571" y="398"/>
                </a:lnTo>
                <a:lnTo>
                  <a:pt x="572" y="396"/>
                </a:lnTo>
                <a:lnTo>
                  <a:pt x="574" y="394"/>
                </a:lnTo>
                <a:lnTo>
                  <a:pt x="576" y="392"/>
                </a:lnTo>
                <a:lnTo>
                  <a:pt x="578" y="391"/>
                </a:lnTo>
                <a:lnTo>
                  <a:pt x="581" y="390"/>
                </a:lnTo>
                <a:lnTo>
                  <a:pt x="583" y="389"/>
                </a:lnTo>
                <a:lnTo>
                  <a:pt x="628" y="389"/>
                </a:lnTo>
                <a:lnTo>
                  <a:pt x="628" y="129"/>
                </a:lnTo>
                <a:lnTo>
                  <a:pt x="629" y="126"/>
                </a:lnTo>
                <a:lnTo>
                  <a:pt x="631" y="123"/>
                </a:lnTo>
                <a:lnTo>
                  <a:pt x="632" y="121"/>
                </a:lnTo>
                <a:lnTo>
                  <a:pt x="634" y="118"/>
                </a:lnTo>
                <a:lnTo>
                  <a:pt x="636" y="117"/>
                </a:lnTo>
                <a:lnTo>
                  <a:pt x="638" y="115"/>
                </a:lnTo>
                <a:lnTo>
                  <a:pt x="641" y="114"/>
                </a:lnTo>
                <a:lnTo>
                  <a:pt x="643" y="114"/>
                </a:lnTo>
                <a:lnTo>
                  <a:pt x="647" y="114"/>
                </a:lnTo>
                <a:lnTo>
                  <a:pt x="650" y="115"/>
                </a:lnTo>
                <a:lnTo>
                  <a:pt x="652" y="117"/>
                </a:lnTo>
                <a:lnTo>
                  <a:pt x="654" y="118"/>
                </a:lnTo>
                <a:lnTo>
                  <a:pt x="656" y="121"/>
                </a:lnTo>
                <a:lnTo>
                  <a:pt x="657" y="123"/>
                </a:lnTo>
                <a:lnTo>
                  <a:pt x="658" y="127"/>
                </a:lnTo>
                <a:lnTo>
                  <a:pt x="658" y="129"/>
                </a:lnTo>
                <a:lnTo>
                  <a:pt x="658" y="389"/>
                </a:lnTo>
                <a:lnTo>
                  <a:pt x="703" y="389"/>
                </a:lnTo>
                <a:lnTo>
                  <a:pt x="706" y="390"/>
                </a:lnTo>
                <a:lnTo>
                  <a:pt x="710" y="391"/>
                </a:lnTo>
                <a:lnTo>
                  <a:pt x="712" y="392"/>
                </a:lnTo>
                <a:lnTo>
                  <a:pt x="714" y="394"/>
                </a:lnTo>
                <a:lnTo>
                  <a:pt x="716" y="396"/>
                </a:lnTo>
                <a:lnTo>
                  <a:pt x="717" y="398"/>
                </a:lnTo>
                <a:lnTo>
                  <a:pt x="718" y="402"/>
                </a:lnTo>
                <a:lnTo>
                  <a:pt x="718" y="404"/>
                </a:lnTo>
                <a:lnTo>
                  <a:pt x="718" y="464"/>
                </a:lnTo>
                <a:close/>
                <a:moveTo>
                  <a:pt x="643" y="763"/>
                </a:moveTo>
                <a:lnTo>
                  <a:pt x="638" y="762"/>
                </a:lnTo>
                <a:lnTo>
                  <a:pt x="632" y="762"/>
                </a:lnTo>
                <a:lnTo>
                  <a:pt x="626" y="760"/>
                </a:lnTo>
                <a:lnTo>
                  <a:pt x="621" y="758"/>
                </a:lnTo>
                <a:lnTo>
                  <a:pt x="616" y="756"/>
                </a:lnTo>
                <a:lnTo>
                  <a:pt x="610" y="753"/>
                </a:lnTo>
                <a:lnTo>
                  <a:pt x="606" y="749"/>
                </a:lnTo>
                <a:lnTo>
                  <a:pt x="602" y="745"/>
                </a:lnTo>
                <a:lnTo>
                  <a:pt x="597" y="741"/>
                </a:lnTo>
                <a:lnTo>
                  <a:pt x="594" y="737"/>
                </a:lnTo>
                <a:lnTo>
                  <a:pt x="591" y="731"/>
                </a:lnTo>
                <a:lnTo>
                  <a:pt x="589" y="727"/>
                </a:lnTo>
                <a:lnTo>
                  <a:pt x="587" y="720"/>
                </a:lnTo>
                <a:lnTo>
                  <a:pt x="586" y="715"/>
                </a:lnTo>
                <a:lnTo>
                  <a:pt x="584" y="710"/>
                </a:lnTo>
                <a:lnTo>
                  <a:pt x="583" y="703"/>
                </a:lnTo>
                <a:lnTo>
                  <a:pt x="584" y="697"/>
                </a:lnTo>
                <a:lnTo>
                  <a:pt x="586" y="692"/>
                </a:lnTo>
                <a:lnTo>
                  <a:pt x="587" y="685"/>
                </a:lnTo>
                <a:lnTo>
                  <a:pt x="589" y="680"/>
                </a:lnTo>
                <a:lnTo>
                  <a:pt x="591" y="674"/>
                </a:lnTo>
                <a:lnTo>
                  <a:pt x="594" y="670"/>
                </a:lnTo>
                <a:lnTo>
                  <a:pt x="597" y="665"/>
                </a:lnTo>
                <a:lnTo>
                  <a:pt x="602" y="661"/>
                </a:lnTo>
                <a:lnTo>
                  <a:pt x="606" y="657"/>
                </a:lnTo>
                <a:lnTo>
                  <a:pt x="610" y="653"/>
                </a:lnTo>
                <a:lnTo>
                  <a:pt x="616" y="651"/>
                </a:lnTo>
                <a:lnTo>
                  <a:pt x="621" y="648"/>
                </a:lnTo>
                <a:lnTo>
                  <a:pt x="626" y="646"/>
                </a:lnTo>
                <a:lnTo>
                  <a:pt x="632" y="645"/>
                </a:lnTo>
                <a:lnTo>
                  <a:pt x="638" y="643"/>
                </a:lnTo>
                <a:lnTo>
                  <a:pt x="643" y="643"/>
                </a:lnTo>
                <a:lnTo>
                  <a:pt x="650" y="643"/>
                </a:lnTo>
                <a:lnTo>
                  <a:pt x="656" y="645"/>
                </a:lnTo>
                <a:lnTo>
                  <a:pt x="662" y="646"/>
                </a:lnTo>
                <a:lnTo>
                  <a:pt x="667" y="648"/>
                </a:lnTo>
                <a:lnTo>
                  <a:pt x="672" y="651"/>
                </a:lnTo>
                <a:lnTo>
                  <a:pt x="678" y="653"/>
                </a:lnTo>
                <a:lnTo>
                  <a:pt x="682" y="657"/>
                </a:lnTo>
                <a:lnTo>
                  <a:pt x="686" y="661"/>
                </a:lnTo>
                <a:lnTo>
                  <a:pt x="690" y="665"/>
                </a:lnTo>
                <a:lnTo>
                  <a:pt x="694" y="670"/>
                </a:lnTo>
                <a:lnTo>
                  <a:pt x="697" y="674"/>
                </a:lnTo>
                <a:lnTo>
                  <a:pt x="699" y="680"/>
                </a:lnTo>
                <a:lnTo>
                  <a:pt x="701" y="685"/>
                </a:lnTo>
                <a:lnTo>
                  <a:pt x="702" y="692"/>
                </a:lnTo>
                <a:lnTo>
                  <a:pt x="703" y="697"/>
                </a:lnTo>
                <a:lnTo>
                  <a:pt x="703" y="703"/>
                </a:lnTo>
                <a:lnTo>
                  <a:pt x="703" y="710"/>
                </a:lnTo>
                <a:lnTo>
                  <a:pt x="702" y="715"/>
                </a:lnTo>
                <a:lnTo>
                  <a:pt x="701" y="720"/>
                </a:lnTo>
                <a:lnTo>
                  <a:pt x="699" y="727"/>
                </a:lnTo>
                <a:lnTo>
                  <a:pt x="697" y="731"/>
                </a:lnTo>
                <a:lnTo>
                  <a:pt x="694" y="737"/>
                </a:lnTo>
                <a:lnTo>
                  <a:pt x="690" y="741"/>
                </a:lnTo>
                <a:lnTo>
                  <a:pt x="686" y="745"/>
                </a:lnTo>
                <a:lnTo>
                  <a:pt x="682" y="749"/>
                </a:lnTo>
                <a:lnTo>
                  <a:pt x="678" y="753"/>
                </a:lnTo>
                <a:lnTo>
                  <a:pt x="672" y="756"/>
                </a:lnTo>
                <a:lnTo>
                  <a:pt x="667" y="758"/>
                </a:lnTo>
                <a:lnTo>
                  <a:pt x="662" y="760"/>
                </a:lnTo>
                <a:lnTo>
                  <a:pt x="656" y="762"/>
                </a:lnTo>
                <a:lnTo>
                  <a:pt x="650" y="762"/>
                </a:lnTo>
                <a:lnTo>
                  <a:pt x="643" y="763"/>
                </a:lnTo>
                <a:close/>
                <a:moveTo>
                  <a:pt x="540" y="284"/>
                </a:moveTo>
                <a:lnTo>
                  <a:pt x="538" y="287"/>
                </a:lnTo>
                <a:lnTo>
                  <a:pt x="537" y="290"/>
                </a:lnTo>
                <a:lnTo>
                  <a:pt x="536" y="294"/>
                </a:lnTo>
                <a:lnTo>
                  <a:pt x="534" y="296"/>
                </a:lnTo>
                <a:lnTo>
                  <a:pt x="532" y="297"/>
                </a:lnTo>
                <a:lnTo>
                  <a:pt x="530" y="298"/>
                </a:lnTo>
                <a:lnTo>
                  <a:pt x="527" y="299"/>
                </a:lnTo>
                <a:lnTo>
                  <a:pt x="525" y="299"/>
                </a:lnTo>
                <a:lnTo>
                  <a:pt x="480" y="299"/>
                </a:lnTo>
                <a:lnTo>
                  <a:pt x="480" y="543"/>
                </a:lnTo>
                <a:lnTo>
                  <a:pt x="479" y="546"/>
                </a:lnTo>
                <a:lnTo>
                  <a:pt x="479" y="549"/>
                </a:lnTo>
                <a:lnTo>
                  <a:pt x="476" y="551"/>
                </a:lnTo>
                <a:lnTo>
                  <a:pt x="475" y="554"/>
                </a:lnTo>
                <a:lnTo>
                  <a:pt x="472" y="556"/>
                </a:lnTo>
                <a:lnTo>
                  <a:pt x="470" y="557"/>
                </a:lnTo>
                <a:lnTo>
                  <a:pt x="467" y="558"/>
                </a:lnTo>
                <a:lnTo>
                  <a:pt x="465" y="558"/>
                </a:lnTo>
                <a:lnTo>
                  <a:pt x="461" y="558"/>
                </a:lnTo>
                <a:lnTo>
                  <a:pt x="458" y="557"/>
                </a:lnTo>
                <a:lnTo>
                  <a:pt x="456" y="556"/>
                </a:lnTo>
                <a:lnTo>
                  <a:pt x="454" y="554"/>
                </a:lnTo>
                <a:lnTo>
                  <a:pt x="452" y="551"/>
                </a:lnTo>
                <a:lnTo>
                  <a:pt x="451" y="549"/>
                </a:lnTo>
                <a:lnTo>
                  <a:pt x="450" y="546"/>
                </a:lnTo>
                <a:lnTo>
                  <a:pt x="450" y="543"/>
                </a:lnTo>
                <a:lnTo>
                  <a:pt x="450" y="299"/>
                </a:lnTo>
                <a:lnTo>
                  <a:pt x="405" y="299"/>
                </a:lnTo>
                <a:lnTo>
                  <a:pt x="402" y="299"/>
                </a:lnTo>
                <a:lnTo>
                  <a:pt x="398" y="298"/>
                </a:lnTo>
                <a:lnTo>
                  <a:pt x="396" y="297"/>
                </a:lnTo>
                <a:lnTo>
                  <a:pt x="394" y="296"/>
                </a:lnTo>
                <a:lnTo>
                  <a:pt x="392" y="294"/>
                </a:lnTo>
                <a:lnTo>
                  <a:pt x="391" y="290"/>
                </a:lnTo>
                <a:lnTo>
                  <a:pt x="390" y="287"/>
                </a:lnTo>
                <a:lnTo>
                  <a:pt x="390" y="284"/>
                </a:lnTo>
                <a:lnTo>
                  <a:pt x="390" y="225"/>
                </a:lnTo>
                <a:lnTo>
                  <a:pt x="390" y="222"/>
                </a:lnTo>
                <a:lnTo>
                  <a:pt x="391" y="219"/>
                </a:lnTo>
                <a:lnTo>
                  <a:pt x="392" y="217"/>
                </a:lnTo>
                <a:lnTo>
                  <a:pt x="394" y="214"/>
                </a:lnTo>
                <a:lnTo>
                  <a:pt x="396" y="212"/>
                </a:lnTo>
                <a:lnTo>
                  <a:pt x="398" y="211"/>
                </a:lnTo>
                <a:lnTo>
                  <a:pt x="402" y="210"/>
                </a:lnTo>
                <a:lnTo>
                  <a:pt x="405" y="210"/>
                </a:lnTo>
                <a:lnTo>
                  <a:pt x="450" y="210"/>
                </a:lnTo>
                <a:lnTo>
                  <a:pt x="450" y="129"/>
                </a:lnTo>
                <a:lnTo>
                  <a:pt x="450" y="126"/>
                </a:lnTo>
                <a:lnTo>
                  <a:pt x="451" y="123"/>
                </a:lnTo>
                <a:lnTo>
                  <a:pt x="452" y="121"/>
                </a:lnTo>
                <a:lnTo>
                  <a:pt x="454" y="118"/>
                </a:lnTo>
                <a:lnTo>
                  <a:pt x="456" y="117"/>
                </a:lnTo>
                <a:lnTo>
                  <a:pt x="458" y="115"/>
                </a:lnTo>
                <a:lnTo>
                  <a:pt x="461" y="114"/>
                </a:lnTo>
                <a:lnTo>
                  <a:pt x="465" y="114"/>
                </a:lnTo>
                <a:lnTo>
                  <a:pt x="467" y="114"/>
                </a:lnTo>
                <a:lnTo>
                  <a:pt x="470" y="115"/>
                </a:lnTo>
                <a:lnTo>
                  <a:pt x="472" y="117"/>
                </a:lnTo>
                <a:lnTo>
                  <a:pt x="475" y="118"/>
                </a:lnTo>
                <a:lnTo>
                  <a:pt x="476" y="121"/>
                </a:lnTo>
                <a:lnTo>
                  <a:pt x="479" y="123"/>
                </a:lnTo>
                <a:lnTo>
                  <a:pt x="479" y="127"/>
                </a:lnTo>
                <a:lnTo>
                  <a:pt x="480" y="129"/>
                </a:lnTo>
                <a:lnTo>
                  <a:pt x="480" y="210"/>
                </a:lnTo>
                <a:lnTo>
                  <a:pt x="525" y="210"/>
                </a:lnTo>
                <a:lnTo>
                  <a:pt x="527" y="210"/>
                </a:lnTo>
                <a:lnTo>
                  <a:pt x="530" y="211"/>
                </a:lnTo>
                <a:lnTo>
                  <a:pt x="532" y="212"/>
                </a:lnTo>
                <a:lnTo>
                  <a:pt x="534" y="214"/>
                </a:lnTo>
                <a:lnTo>
                  <a:pt x="536" y="217"/>
                </a:lnTo>
                <a:lnTo>
                  <a:pt x="537" y="219"/>
                </a:lnTo>
                <a:lnTo>
                  <a:pt x="538" y="222"/>
                </a:lnTo>
                <a:lnTo>
                  <a:pt x="540" y="225"/>
                </a:lnTo>
                <a:lnTo>
                  <a:pt x="540" y="284"/>
                </a:lnTo>
                <a:close/>
                <a:moveTo>
                  <a:pt x="465" y="763"/>
                </a:moveTo>
                <a:lnTo>
                  <a:pt x="458" y="762"/>
                </a:lnTo>
                <a:lnTo>
                  <a:pt x="452" y="762"/>
                </a:lnTo>
                <a:lnTo>
                  <a:pt x="446" y="760"/>
                </a:lnTo>
                <a:lnTo>
                  <a:pt x="441" y="758"/>
                </a:lnTo>
                <a:lnTo>
                  <a:pt x="436" y="756"/>
                </a:lnTo>
                <a:lnTo>
                  <a:pt x="430" y="753"/>
                </a:lnTo>
                <a:lnTo>
                  <a:pt x="426" y="749"/>
                </a:lnTo>
                <a:lnTo>
                  <a:pt x="422" y="745"/>
                </a:lnTo>
                <a:lnTo>
                  <a:pt x="419" y="741"/>
                </a:lnTo>
                <a:lnTo>
                  <a:pt x="414" y="737"/>
                </a:lnTo>
                <a:lnTo>
                  <a:pt x="412" y="731"/>
                </a:lnTo>
                <a:lnTo>
                  <a:pt x="409" y="727"/>
                </a:lnTo>
                <a:lnTo>
                  <a:pt x="407" y="720"/>
                </a:lnTo>
                <a:lnTo>
                  <a:pt x="406" y="715"/>
                </a:lnTo>
                <a:lnTo>
                  <a:pt x="405" y="710"/>
                </a:lnTo>
                <a:lnTo>
                  <a:pt x="405" y="703"/>
                </a:lnTo>
                <a:lnTo>
                  <a:pt x="405" y="697"/>
                </a:lnTo>
                <a:lnTo>
                  <a:pt x="406" y="692"/>
                </a:lnTo>
                <a:lnTo>
                  <a:pt x="407" y="685"/>
                </a:lnTo>
                <a:lnTo>
                  <a:pt x="409" y="680"/>
                </a:lnTo>
                <a:lnTo>
                  <a:pt x="412" y="674"/>
                </a:lnTo>
                <a:lnTo>
                  <a:pt x="414" y="670"/>
                </a:lnTo>
                <a:lnTo>
                  <a:pt x="419" y="665"/>
                </a:lnTo>
                <a:lnTo>
                  <a:pt x="422" y="661"/>
                </a:lnTo>
                <a:lnTo>
                  <a:pt x="426" y="657"/>
                </a:lnTo>
                <a:lnTo>
                  <a:pt x="430" y="653"/>
                </a:lnTo>
                <a:lnTo>
                  <a:pt x="436" y="651"/>
                </a:lnTo>
                <a:lnTo>
                  <a:pt x="441" y="648"/>
                </a:lnTo>
                <a:lnTo>
                  <a:pt x="446" y="646"/>
                </a:lnTo>
                <a:lnTo>
                  <a:pt x="452" y="645"/>
                </a:lnTo>
                <a:lnTo>
                  <a:pt x="458" y="643"/>
                </a:lnTo>
                <a:lnTo>
                  <a:pt x="465" y="643"/>
                </a:lnTo>
                <a:lnTo>
                  <a:pt x="470" y="643"/>
                </a:lnTo>
                <a:lnTo>
                  <a:pt x="476" y="645"/>
                </a:lnTo>
                <a:lnTo>
                  <a:pt x="482" y="646"/>
                </a:lnTo>
                <a:lnTo>
                  <a:pt x="487" y="648"/>
                </a:lnTo>
                <a:lnTo>
                  <a:pt x="492" y="651"/>
                </a:lnTo>
                <a:lnTo>
                  <a:pt x="498" y="653"/>
                </a:lnTo>
                <a:lnTo>
                  <a:pt x="502" y="657"/>
                </a:lnTo>
                <a:lnTo>
                  <a:pt x="506" y="661"/>
                </a:lnTo>
                <a:lnTo>
                  <a:pt x="511" y="665"/>
                </a:lnTo>
                <a:lnTo>
                  <a:pt x="514" y="670"/>
                </a:lnTo>
                <a:lnTo>
                  <a:pt x="517" y="674"/>
                </a:lnTo>
                <a:lnTo>
                  <a:pt x="519" y="680"/>
                </a:lnTo>
                <a:lnTo>
                  <a:pt x="521" y="685"/>
                </a:lnTo>
                <a:lnTo>
                  <a:pt x="522" y="692"/>
                </a:lnTo>
                <a:lnTo>
                  <a:pt x="524" y="697"/>
                </a:lnTo>
                <a:lnTo>
                  <a:pt x="525" y="703"/>
                </a:lnTo>
                <a:lnTo>
                  <a:pt x="524" y="710"/>
                </a:lnTo>
                <a:lnTo>
                  <a:pt x="522" y="715"/>
                </a:lnTo>
                <a:lnTo>
                  <a:pt x="521" y="720"/>
                </a:lnTo>
                <a:lnTo>
                  <a:pt x="519" y="727"/>
                </a:lnTo>
                <a:lnTo>
                  <a:pt x="517" y="731"/>
                </a:lnTo>
                <a:lnTo>
                  <a:pt x="514" y="737"/>
                </a:lnTo>
                <a:lnTo>
                  <a:pt x="511" y="741"/>
                </a:lnTo>
                <a:lnTo>
                  <a:pt x="506" y="745"/>
                </a:lnTo>
                <a:lnTo>
                  <a:pt x="502" y="749"/>
                </a:lnTo>
                <a:lnTo>
                  <a:pt x="498" y="753"/>
                </a:lnTo>
                <a:lnTo>
                  <a:pt x="492" y="756"/>
                </a:lnTo>
                <a:lnTo>
                  <a:pt x="487" y="758"/>
                </a:lnTo>
                <a:lnTo>
                  <a:pt x="482" y="760"/>
                </a:lnTo>
                <a:lnTo>
                  <a:pt x="476" y="762"/>
                </a:lnTo>
                <a:lnTo>
                  <a:pt x="470" y="762"/>
                </a:lnTo>
                <a:lnTo>
                  <a:pt x="465" y="763"/>
                </a:lnTo>
                <a:close/>
                <a:moveTo>
                  <a:pt x="330" y="404"/>
                </a:moveTo>
                <a:lnTo>
                  <a:pt x="330" y="407"/>
                </a:lnTo>
                <a:lnTo>
                  <a:pt x="329" y="410"/>
                </a:lnTo>
                <a:lnTo>
                  <a:pt x="328" y="412"/>
                </a:lnTo>
                <a:lnTo>
                  <a:pt x="326" y="414"/>
                </a:lnTo>
                <a:lnTo>
                  <a:pt x="323" y="417"/>
                </a:lnTo>
                <a:lnTo>
                  <a:pt x="320" y="418"/>
                </a:lnTo>
                <a:lnTo>
                  <a:pt x="318" y="419"/>
                </a:lnTo>
                <a:lnTo>
                  <a:pt x="315" y="419"/>
                </a:lnTo>
                <a:lnTo>
                  <a:pt x="270" y="419"/>
                </a:lnTo>
                <a:lnTo>
                  <a:pt x="270" y="543"/>
                </a:lnTo>
                <a:lnTo>
                  <a:pt x="270" y="546"/>
                </a:lnTo>
                <a:lnTo>
                  <a:pt x="269" y="549"/>
                </a:lnTo>
                <a:lnTo>
                  <a:pt x="268" y="551"/>
                </a:lnTo>
                <a:lnTo>
                  <a:pt x="266" y="554"/>
                </a:lnTo>
                <a:lnTo>
                  <a:pt x="263" y="556"/>
                </a:lnTo>
                <a:lnTo>
                  <a:pt x="260" y="557"/>
                </a:lnTo>
                <a:lnTo>
                  <a:pt x="258" y="558"/>
                </a:lnTo>
                <a:lnTo>
                  <a:pt x="255" y="558"/>
                </a:lnTo>
                <a:lnTo>
                  <a:pt x="252" y="558"/>
                </a:lnTo>
                <a:lnTo>
                  <a:pt x="250" y="557"/>
                </a:lnTo>
                <a:lnTo>
                  <a:pt x="246" y="556"/>
                </a:lnTo>
                <a:lnTo>
                  <a:pt x="244" y="554"/>
                </a:lnTo>
                <a:lnTo>
                  <a:pt x="242" y="551"/>
                </a:lnTo>
                <a:lnTo>
                  <a:pt x="241" y="549"/>
                </a:lnTo>
                <a:lnTo>
                  <a:pt x="240" y="546"/>
                </a:lnTo>
                <a:lnTo>
                  <a:pt x="240" y="543"/>
                </a:lnTo>
                <a:lnTo>
                  <a:pt x="240" y="419"/>
                </a:lnTo>
                <a:lnTo>
                  <a:pt x="195" y="419"/>
                </a:lnTo>
                <a:lnTo>
                  <a:pt x="192" y="419"/>
                </a:lnTo>
                <a:lnTo>
                  <a:pt x="190" y="418"/>
                </a:lnTo>
                <a:lnTo>
                  <a:pt x="186" y="417"/>
                </a:lnTo>
                <a:lnTo>
                  <a:pt x="184" y="414"/>
                </a:lnTo>
                <a:lnTo>
                  <a:pt x="183" y="412"/>
                </a:lnTo>
                <a:lnTo>
                  <a:pt x="181" y="410"/>
                </a:lnTo>
                <a:lnTo>
                  <a:pt x="180" y="407"/>
                </a:lnTo>
                <a:lnTo>
                  <a:pt x="180" y="404"/>
                </a:lnTo>
                <a:lnTo>
                  <a:pt x="180" y="344"/>
                </a:lnTo>
                <a:lnTo>
                  <a:pt x="180" y="342"/>
                </a:lnTo>
                <a:lnTo>
                  <a:pt x="181" y="339"/>
                </a:lnTo>
                <a:lnTo>
                  <a:pt x="183" y="336"/>
                </a:lnTo>
                <a:lnTo>
                  <a:pt x="184" y="334"/>
                </a:lnTo>
                <a:lnTo>
                  <a:pt x="186" y="332"/>
                </a:lnTo>
                <a:lnTo>
                  <a:pt x="190" y="331"/>
                </a:lnTo>
                <a:lnTo>
                  <a:pt x="192" y="330"/>
                </a:lnTo>
                <a:lnTo>
                  <a:pt x="195" y="329"/>
                </a:lnTo>
                <a:lnTo>
                  <a:pt x="240" y="329"/>
                </a:lnTo>
                <a:lnTo>
                  <a:pt x="240" y="129"/>
                </a:lnTo>
                <a:lnTo>
                  <a:pt x="240" y="126"/>
                </a:lnTo>
                <a:lnTo>
                  <a:pt x="241" y="123"/>
                </a:lnTo>
                <a:lnTo>
                  <a:pt x="242" y="121"/>
                </a:lnTo>
                <a:lnTo>
                  <a:pt x="244" y="118"/>
                </a:lnTo>
                <a:lnTo>
                  <a:pt x="246" y="117"/>
                </a:lnTo>
                <a:lnTo>
                  <a:pt x="250" y="115"/>
                </a:lnTo>
                <a:lnTo>
                  <a:pt x="252" y="114"/>
                </a:lnTo>
                <a:lnTo>
                  <a:pt x="255" y="114"/>
                </a:lnTo>
                <a:lnTo>
                  <a:pt x="258" y="114"/>
                </a:lnTo>
                <a:lnTo>
                  <a:pt x="260" y="115"/>
                </a:lnTo>
                <a:lnTo>
                  <a:pt x="263" y="117"/>
                </a:lnTo>
                <a:lnTo>
                  <a:pt x="266" y="118"/>
                </a:lnTo>
                <a:lnTo>
                  <a:pt x="268" y="121"/>
                </a:lnTo>
                <a:lnTo>
                  <a:pt x="269" y="123"/>
                </a:lnTo>
                <a:lnTo>
                  <a:pt x="270" y="127"/>
                </a:lnTo>
                <a:lnTo>
                  <a:pt x="270" y="129"/>
                </a:lnTo>
                <a:lnTo>
                  <a:pt x="270" y="329"/>
                </a:lnTo>
                <a:lnTo>
                  <a:pt x="315" y="329"/>
                </a:lnTo>
                <a:lnTo>
                  <a:pt x="318" y="330"/>
                </a:lnTo>
                <a:lnTo>
                  <a:pt x="320" y="331"/>
                </a:lnTo>
                <a:lnTo>
                  <a:pt x="323" y="332"/>
                </a:lnTo>
                <a:lnTo>
                  <a:pt x="326" y="334"/>
                </a:lnTo>
                <a:lnTo>
                  <a:pt x="328" y="336"/>
                </a:lnTo>
                <a:lnTo>
                  <a:pt x="329" y="339"/>
                </a:lnTo>
                <a:lnTo>
                  <a:pt x="330" y="342"/>
                </a:lnTo>
                <a:lnTo>
                  <a:pt x="330" y="344"/>
                </a:lnTo>
                <a:lnTo>
                  <a:pt x="330" y="404"/>
                </a:lnTo>
                <a:close/>
                <a:moveTo>
                  <a:pt x="255" y="763"/>
                </a:moveTo>
                <a:lnTo>
                  <a:pt x="249" y="762"/>
                </a:lnTo>
                <a:lnTo>
                  <a:pt x="243" y="762"/>
                </a:lnTo>
                <a:lnTo>
                  <a:pt x="237" y="760"/>
                </a:lnTo>
                <a:lnTo>
                  <a:pt x="231" y="758"/>
                </a:lnTo>
                <a:lnTo>
                  <a:pt x="226" y="756"/>
                </a:lnTo>
                <a:lnTo>
                  <a:pt x="222" y="753"/>
                </a:lnTo>
                <a:lnTo>
                  <a:pt x="216" y="749"/>
                </a:lnTo>
                <a:lnTo>
                  <a:pt x="212" y="745"/>
                </a:lnTo>
                <a:lnTo>
                  <a:pt x="209" y="741"/>
                </a:lnTo>
                <a:lnTo>
                  <a:pt x="206" y="737"/>
                </a:lnTo>
                <a:lnTo>
                  <a:pt x="203" y="731"/>
                </a:lnTo>
                <a:lnTo>
                  <a:pt x="200" y="727"/>
                </a:lnTo>
                <a:lnTo>
                  <a:pt x="198" y="720"/>
                </a:lnTo>
                <a:lnTo>
                  <a:pt x="196" y="715"/>
                </a:lnTo>
                <a:lnTo>
                  <a:pt x="195" y="710"/>
                </a:lnTo>
                <a:lnTo>
                  <a:pt x="195" y="703"/>
                </a:lnTo>
                <a:lnTo>
                  <a:pt x="195" y="697"/>
                </a:lnTo>
                <a:lnTo>
                  <a:pt x="196" y="692"/>
                </a:lnTo>
                <a:lnTo>
                  <a:pt x="198" y="685"/>
                </a:lnTo>
                <a:lnTo>
                  <a:pt x="200" y="680"/>
                </a:lnTo>
                <a:lnTo>
                  <a:pt x="203" y="674"/>
                </a:lnTo>
                <a:lnTo>
                  <a:pt x="206" y="670"/>
                </a:lnTo>
                <a:lnTo>
                  <a:pt x="209" y="665"/>
                </a:lnTo>
                <a:lnTo>
                  <a:pt x="212" y="661"/>
                </a:lnTo>
                <a:lnTo>
                  <a:pt x="216" y="657"/>
                </a:lnTo>
                <a:lnTo>
                  <a:pt x="222" y="653"/>
                </a:lnTo>
                <a:lnTo>
                  <a:pt x="226" y="651"/>
                </a:lnTo>
                <a:lnTo>
                  <a:pt x="231" y="648"/>
                </a:lnTo>
                <a:lnTo>
                  <a:pt x="237" y="646"/>
                </a:lnTo>
                <a:lnTo>
                  <a:pt x="243" y="645"/>
                </a:lnTo>
                <a:lnTo>
                  <a:pt x="249" y="643"/>
                </a:lnTo>
                <a:lnTo>
                  <a:pt x="255" y="643"/>
                </a:lnTo>
                <a:lnTo>
                  <a:pt x="261" y="643"/>
                </a:lnTo>
                <a:lnTo>
                  <a:pt x="267" y="645"/>
                </a:lnTo>
                <a:lnTo>
                  <a:pt x="273" y="646"/>
                </a:lnTo>
                <a:lnTo>
                  <a:pt x="278" y="648"/>
                </a:lnTo>
                <a:lnTo>
                  <a:pt x="284" y="651"/>
                </a:lnTo>
                <a:lnTo>
                  <a:pt x="288" y="653"/>
                </a:lnTo>
                <a:lnTo>
                  <a:pt x="293" y="657"/>
                </a:lnTo>
                <a:lnTo>
                  <a:pt x="298" y="661"/>
                </a:lnTo>
                <a:lnTo>
                  <a:pt x="301" y="665"/>
                </a:lnTo>
                <a:lnTo>
                  <a:pt x="304" y="670"/>
                </a:lnTo>
                <a:lnTo>
                  <a:pt x="307" y="674"/>
                </a:lnTo>
                <a:lnTo>
                  <a:pt x="311" y="680"/>
                </a:lnTo>
                <a:lnTo>
                  <a:pt x="312" y="685"/>
                </a:lnTo>
                <a:lnTo>
                  <a:pt x="314" y="692"/>
                </a:lnTo>
                <a:lnTo>
                  <a:pt x="315" y="697"/>
                </a:lnTo>
                <a:lnTo>
                  <a:pt x="315" y="703"/>
                </a:lnTo>
                <a:lnTo>
                  <a:pt x="315" y="710"/>
                </a:lnTo>
                <a:lnTo>
                  <a:pt x="314" y="715"/>
                </a:lnTo>
                <a:lnTo>
                  <a:pt x="312" y="720"/>
                </a:lnTo>
                <a:lnTo>
                  <a:pt x="311" y="727"/>
                </a:lnTo>
                <a:lnTo>
                  <a:pt x="307" y="731"/>
                </a:lnTo>
                <a:lnTo>
                  <a:pt x="304" y="737"/>
                </a:lnTo>
                <a:lnTo>
                  <a:pt x="301" y="741"/>
                </a:lnTo>
                <a:lnTo>
                  <a:pt x="298" y="745"/>
                </a:lnTo>
                <a:lnTo>
                  <a:pt x="293" y="749"/>
                </a:lnTo>
                <a:lnTo>
                  <a:pt x="288" y="753"/>
                </a:lnTo>
                <a:lnTo>
                  <a:pt x="284" y="756"/>
                </a:lnTo>
                <a:lnTo>
                  <a:pt x="278" y="758"/>
                </a:lnTo>
                <a:lnTo>
                  <a:pt x="273" y="760"/>
                </a:lnTo>
                <a:lnTo>
                  <a:pt x="267" y="762"/>
                </a:lnTo>
                <a:lnTo>
                  <a:pt x="261" y="762"/>
                </a:lnTo>
                <a:lnTo>
                  <a:pt x="255" y="763"/>
                </a:lnTo>
                <a:close/>
                <a:moveTo>
                  <a:pt x="883" y="0"/>
                </a:move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6" y="5"/>
                </a:lnTo>
                <a:lnTo>
                  <a:pt x="3" y="7"/>
                </a:lnTo>
                <a:lnTo>
                  <a:pt x="2" y="10"/>
                </a:lnTo>
                <a:lnTo>
                  <a:pt x="1" y="12"/>
                </a:lnTo>
                <a:lnTo>
                  <a:pt x="0" y="15"/>
                </a:lnTo>
                <a:lnTo>
                  <a:pt x="0" y="883"/>
                </a:lnTo>
                <a:lnTo>
                  <a:pt x="1" y="886"/>
                </a:lnTo>
                <a:lnTo>
                  <a:pt x="2" y="888"/>
                </a:lnTo>
                <a:lnTo>
                  <a:pt x="3" y="892"/>
                </a:lnTo>
                <a:lnTo>
                  <a:pt x="6" y="894"/>
                </a:lnTo>
                <a:lnTo>
                  <a:pt x="8" y="895"/>
                </a:lnTo>
                <a:lnTo>
                  <a:pt x="10" y="897"/>
                </a:lnTo>
                <a:lnTo>
                  <a:pt x="13" y="897"/>
                </a:lnTo>
                <a:lnTo>
                  <a:pt x="15" y="898"/>
                </a:lnTo>
                <a:lnTo>
                  <a:pt x="883" y="898"/>
                </a:lnTo>
                <a:lnTo>
                  <a:pt x="886" y="897"/>
                </a:lnTo>
                <a:lnTo>
                  <a:pt x="888" y="897"/>
                </a:lnTo>
                <a:lnTo>
                  <a:pt x="892" y="895"/>
                </a:lnTo>
                <a:lnTo>
                  <a:pt x="894" y="894"/>
                </a:lnTo>
                <a:lnTo>
                  <a:pt x="896" y="892"/>
                </a:lnTo>
                <a:lnTo>
                  <a:pt x="897" y="888"/>
                </a:lnTo>
                <a:lnTo>
                  <a:pt x="898" y="886"/>
                </a:lnTo>
                <a:lnTo>
                  <a:pt x="898" y="883"/>
                </a:lnTo>
                <a:lnTo>
                  <a:pt x="898" y="15"/>
                </a:lnTo>
                <a:lnTo>
                  <a:pt x="898" y="12"/>
                </a:lnTo>
                <a:lnTo>
                  <a:pt x="897" y="10"/>
                </a:lnTo>
                <a:lnTo>
                  <a:pt x="896" y="7"/>
                </a:lnTo>
                <a:lnTo>
                  <a:pt x="894" y="5"/>
                </a:lnTo>
                <a:lnTo>
                  <a:pt x="892" y="3"/>
                </a:lnTo>
                <a:lnTo>
                  <a:pt x="888" y="2"/>
                </a:lnTo>
                <a:lnTo>
                  <a:pt x="886" y="0"/>
                </a:lnTo>
                <a:lnTo>
                  <a:pt x="8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9715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 hidden="1">
            <a:extLst>
              <a:ext uri="{FF2B5EF4-FFF2-40B4-BE49-F238E27FC236}">
                <a16:creationId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pPr rtl="0"/>
            <a:r>
              <a:rPr lang="en-gb"/>
              <a:t>Project analysis slide 3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11633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en-GB" sz="28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Key Intentions </a:t>
            </a:r>
          </a:p>
          <a:p>
            <a:pPr algn="ctr" rtl="0"/>
            <a:r>
              <a:rPr lang="en-GB" sz="2800" b="1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of document</a:t>
            </a:r>
            <a:br>
              <a:rPr lang="en-GB" sz="2800" noProof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sz="2800" noProof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rapezoid 42">
            <a:extLst>
              <a:ext uri="{FF2B5EF4-FFF2-40B4-BE49-F238E27FC236}">
                <a16:creationId xmlns:a16="http://schemas.microsoft.com/office/drawing/2014/main" id="{0092C447-C8E1-4B12-B012-E6D21CBB1F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1722277" y="2631261"/>
            <a:ext cx="4336142" cy="2044685"/>
          </a:xfrm>
          <a:prstGeom prst="trapezoid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1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7E139379-1914-4446-8D6D-984A47041A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927930" y="2673357"/>
            <a:ext cx="4336142" cy="2044685"/>
          </a:xfrm>
          <a:prstGeom prst="trapezoi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1"/>
          </a:p>
        </p:txBody>
      </p:sp>
      <p:sp>
        <p:nvSpPr>
          <p:cNvPr id="45" name="Trapezoid 44">
            <a:extLst>
              <a:ext uri="{FF2B5EF4-FFF2-40B4-BE49-F238E27FC236}">
                <a16:creationId xmlns:a16="http://schemas.microsoft.com/office/drawing/2014/main" id="{F79B51BB-1B30-4ED8-B26D-21EE8BC67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6094728" y="2631261"/>
            <a:ext cx="4336142" cy="2044685"/>
          </a:xfrm>
          <a:prstGeom prst="trapezoid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1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19BFA5-D0CA-4CF0-8499-504D956B6563}"/>
              </a:ext>
            </a:extLst>
          </p:cNvPr>
          <p:cNvSpPr/>
          <p:nvPr/>
        </p:nvSpPr>
        <p:spPr>
          <a:xfrm>
            <a:off x="1076604" y="2886560"/>
            <a:ext cx="1371600" cy="49244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600" b="1" noProof="1">
                <a:solidFill>
                  <a:schemeClr val="bg1"/>
                </a:solidFill>
              </a:rPr>
              <a:t>MARKET ANALYSIS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668C4B5-BCEC-465A-ADA5-6A054B15F7A3}"/>
              </a:ext>
            </a:extLst>
          </p:cNvPr>
          <p:cNvSpPr/>
          <p:nvPr/>
        </p:nvSpPr>
        <p:spPr>
          <a:xfrm>
            <a:off x="9745956" y="2886560"/>
            <a:ext cx="1371600" cy="49244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600" b="1" noProof="1">
                <a:solidFill>
                  <a:schemeClr val="bg1"/>
                </a:solidFill>
              </a:rPr>
              <a:t>ECOLOGICAL ANALYSIS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8534162-B6E2-4579-9DAD-AD8DE07459BC}"/>
              </a:ext>
            </a:extLst>
          </p:cNvPr>
          <p:cNvSpPr/>
          <p:nvPr/>
        </p:nvSpPr>
        <p:spPr>
          <a:xfrm>
            <a:off x="3053182" y="3653603"/>
            <a:ext cx="1752042" cy="7107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GB" sz="2000" dirty="0"/>
              <a:t>To support PNAs in practice</a:t>
            </a:r>
          </a:p>
          <a:p>
            <a:pPr algn="ctr" rtl="0">
              <a:lnSpc>
                <a:spcPts val="1900"/>
              </a:lnSpc>
            </a:pPr>
            <a:r>
              <a:rPr lang="en-GB" sz="1400" noProof="1">
                <a:solidFill>
                  <a:schemeClr val="bg1"/>
                </a:solidFill>
                <a:cs typeface="Segoe UI" panose="020B0502040204020203" pitchFamily="34" charset="0"/>
              </a:rPr>
              <a:t>. 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1535E1C-6EBC-45D8-BCE1-D5B947A61FB6}"/>
              </a:ext>
            </a:extLst>
          </p:cNvPr>
          <p:cNvSpPr/>
          <p:nvPr/>
        </p:nvSpPr>
        <p:spPr>
          <a:xfrm>
            <a:off x="5219979" y="3653603"/>
            <a:ext cx="1752042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GB" sz="2000" dirty="0"/>
              <a:t>To focus on PNA strengths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8FF18A5-7B4E-4493-B38D-E732E033F82F}"/>
              </a:ext>
            </a:extLst>
          </p:cNvPr>
          <p:cNvSpPr/>
          <p:nvPr/>
        </p:nvSpPr>
        <p:spPr>
          <a:xfrm>
            <a:off x="7386779" y="3653603"/>
            <a:ext cx="1752042" cy="9543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GB" sz="2000" dirty="0"/>
              <a:t>To enable PNAs to set limits and boundaries</a:t>
            </a:r>
          </a:p>
          <a:p>
            <a:pPr algn="ctr" rtl="0">
              <a:lnSpc>
                <a:spcPts val="1900"/>
              </a:lnSpc>
            </a:pPr>
            <a:r>
              <a:rPr lang="en-GB" sz="1400" noProof="1">
                <a:solidFill>
                  <a:schemeClr val="bg1"/>
                </a:solidFill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56" name="Freeform 4197" descr="Icon of shopping cart.">
            <a:extLst>
              <a:ext uri="{FF2B5EF4-FFF2-40B4-BE49-F238E27FC236}">
                <a16:creationId xmlns:a16="http://schemas.microsoft.com/office/drawing/2014/main" id="{DEC447B3-FDD1-438D-A671-84CC56DF3DFC}"/>
              </a:ext>
            </a:extLst>
          </p:cNvPr>
          <p:cNvSpPr>
            <a:spLocks noEditPoints="1"/>
          </p:cNvSpPr>
          <p:nvPr/>
        </p:nvSpPr>
        <p:spPr bwMode="auto">
          <a:xfrm>
            <a:off x="1572237" y="2313021"/>
            <a:ext cx="380334" cy="348640"/>
          </a:xfrm>
          <a:custGeom>
            <a:avLst/>
            <a:gdLst>
              <a:gd name="T0" fmla="*/ 540 w 901"/>
              <a:gd name="T1" fmla="*/ 161 h 826"/>
              <a:gd name="T2" fmla="*/ 360 w 901"/>
              <a:gd name="T3" fmla="*/ 255 h 826"/>
              <a:gd name="T4" fmla="*/ 360 w 901"/>
              <a:gd name="T5" fmla="*/ 255 h 826"/>
              <a:gd name="T6" fmla="*/ 201 w 901"/>
              <a:gd name="T7" fmla="*/ 255 h 826"/>
              <a:gd name="T8" fmla="*/ 749 w 901"/>
              <a:gd name="T9" fmla="*/ 46 h 826"/>
              <a:gd name="T10" fmla="*/ 692 w 901"/>
              <a:gd name="T11" fmla="*/ 248 h 826"/>
              <a:gd name="T12" fmla="*/ 568 w 901"/>
              <a:gd name="T13" fmla="*/ 103 h 826"/>
              <a:gd name="T14" fmla="*/ 556 w 901"/>
              <a:gd name="T15" fmla="*/ 104 h 826"/>
              <a:gd name="T16" fmla="*/ 341 w 901"/>
              <a:gd name="T17" fmla="*/ 135 h 826"/>
              <a:gd name="T18" fmla="*/ 333 w 901"/>
              <a:gd name="T19" fmla="*/ 141 h 826"/>
              <a:gd name="T20" fmla="*/ 330 w 901"/>
              <a:gd name="T21" fmla="*/ 255 h 826"/>
              <a:gd name="T22" fmla="*/ 120 w 901"/>
              <a:gd name="T23" fmla="*/ 4 h 826"/>
              <a:gd name="T24" fmla="*/ 109 w 901"/>
              <a:gd name="T25" fmla="*/ 0 h 826"/>
              <a:gd name="T26" fmla="*/ 5 w 901"/>
              <a:gd name="T27" fmla="*/ 48 h 826"/>
              <a:gd name="T28" fmla="*/ 0 w 901"/>
              <a:gd name="T29" fmla="*/ 58 h 826"/>
              <a:gd name="T30" fmla="*/ 82 w 901"/>
              <a:gd name="T31" fmla="*/ 255 h 826"/>
              <a:gd name="T32" fmla="*/ 5 w 901"/>
              <a:gd name="T33" fmla="*/ 259 h 826"/>
              <a:gd name="T34" fmla="*/ 0 w 901"/>
              <a:gd name="T35" fmla="*/ 271 h 826"/>
              <a:gd name="T36" fmla="*/ 120 w 901"/>
              <a:gd name="T37" fmla="*/ 643 h 826"/>
              <a:gd name="T38" fmla="*/ 589 w 901"/>
              <a:gd name="T39" fmla="*/ 676 h 826"/>
              <a:gd name="T40" fmla="*/ 157 w 901"/>
              <a:gd name="T41" fmla="*/ 679 h 826"/>
              <a:gd name="T42" fmla="*/ 131 w 901"/>
              <a:gd name="T43" fmla="*/ 693 h 826"/>
              <a:gd name="T44" fmla="*/ 113 w 901"/>
              <a:gd name="T45" fmla="*/ 716 h 826"/>
              <a:gd name="T46" fmla="*/ 105 w 901"/>
              <a:gd name="T47" fmla="*/ 744 h 826"/>
              <a:gd name="T48" fmla="*/ 108 w 901"/>
              <a:gd name="T49" fmla="*/ 774 h 826"/>
              <a:gd name="T50" fmla="*/ 122 w 901"/>
              <a:gd name="T51" fmla="*/ 798 h 826"/>
              <a:gd name="T52" fmla="*/ 144 w 901"/>
              <a:gd name="T53" fmla="*/ 818 h 826"/>
              <a:gd name="T54" fmla="*/ 172 w 901"/>
              <a:gd name="T55" fmla="*/ 826 h 826"/>
              <a:gd name="T56" fmla="*/ 202 w 901"/>
              <a:gd name="T57" fmla="*/ 823 h 826"/>
              <a:gd name="T58" fmla="*/ 228 w 901"/>
              <a:gd name="T59" fmla="*/ 809 h 826"/>
              <a:gd name="T60" fmla="*/ 246 w 901"/>
              <a:gd name="T61" fmla="*/ 787 h 826"/>
              <a:gd name="T62" fmla="*/ 255 w 901"/>
              <a:gd name="T63" fmla="*/ 759 h 826"/>
              <a:gd name="T64" fmla="*/ 246 w 901"/>
              <a:gd name="T65" fmla="*/ 716 h 826"/>
              <a:gd name="T66" fmla="*/ 514 w 901"/>
              <a:gd name="T67" fmla="*/ 727 h 826"/>
              <a:gd name="T68" fmla="*/ 512 w 901"/>
              <a:gd name="T69" fmla="*/ 766 h 826"/>
              <a:gd name="T70" fmla="*/ 523 w 901"/>
              <a:gd name="T71" fmla="*/ 793 h 826"/>
              <a:gd name="T72" fmla="*/ 543 w 901"/>
              <a:gd name="T73" fmla="*/ 813 h 826"/>
              <a:gd name="T74" fmla="*/ 570 w 901"/>
              <a:gd name="T75" fmla="*/ 825 h 826"/>
              <a:gd name="T76" fmla="*/ 601 w 901"/>
              <a:gd name="T77" fmla="*/ 825 h 826"/>
              <a:gd name="T78" fmla="*/ 628 w 901"/>
              <a:gd name="T79" fmla="*/ 813 h 826"/>
              <a:gd name="T80" fmla="*/ 648 w 901"/>
              <a:gd name="T81" fmla="*/ 793 h 826"/>
              <a:gd name="T82" fmla="*/ 659 w 901"/>
              <a:gd name="T83" fmla="*/ 766 h 826"/>
              <a:gd name="T84" fmla="*/ 658 w 901"/>
              <a:gd name="T85" fmla="*/ 730 h 826"/>
              <a:gd name="T86" fmla="*/ 635 w 901"/>
              <a:gd name="T87" fmla="*/ 695 h 826"/>
              <a:gd name="T88" fmla="*/ 630 w 901"/>
              <a:gd name="T89" fmla="*/ 635 h 826"/>
              <a:gd name="T90" fmla="*/ 886 w 901"/>
              <a:gd name="T91" fmla="*/ 75 h 826"/>
              <a:gd name="T92" fmla="*/ 897 w 901"/>
              <a:gd name="T93" fmla="*/ 70 h 826"/>
              <a:gd name="T94" fmla="*/ 901 w 901"/>
              <a:gd name="T95" fmla="*/ 60 h 826"/>
              <a:gd name="T96" fmla="*/ 897 w 901"/>
              <a:gd name="T97" fmla="*/ 49 h 826"/>
              <a:gd name="T98" fmla="*/ 886 w 901"/>
              <a:gd name="T99" fmla="*/ 45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901" h="826">
                <a:moveTo>
                  <a:pt x="442" y="255"/>
                </a:moveTo>
                <a:lnTo>
                  <a:pt x="540" y="161"/>
                </a:lnTo>
                <a:lnTo>
                  <a:pt x="540" y="161"/>
                </a:lnTo>
                <a:lnTo>
                  <a:pt x="540" y="161"/>
                </a:lnTo>
                <a:lnTo>
                  <a:pt x="562" y="139"/>
                </a:lnTo>
                <a:lnTo>
                  <a:pt x="659" y="255"/>
                </a:lnTo>
                <a:lnTo>
                  <a:pt x="442" y="255"/>
                </a:lnTo>
                <a:close/>
                <a:moveTo>
                  <a:pt x="360" y="255"/>
                </a:moveTo>
                <a:lnTo>
                  <a:pt x="360" y="165"/>
                </a:lnTo>
                <a:lnTo>
                  <a:pt x="493" y="165"/>
                </a:lnTo>
                <a:lnTo>
                  <a:pt x="399" y="255"/>
                </a:lnTo>
                <a:lnTo>
                  <a:pt x="360" y="255"/>
                </a:lnTo>
                <a:close/>
                <a:moveTo>
                  <a:pt x="114" y="255"/>
                </a:moveTo>
                <a:lnTo>
                  <a:pt x="34" y="67"/>
                </a:lnTo>
                <a:lnTo>
                  <a:pt x="101" y="35"/>
                </a:lnTo>
                <a:lnTo>
                  <a:pt x="201" y="255"/>
                </a:lnTo>
                <a:lnTo>
                  <a:pt x="114" y="255"/>
                </a:lnTo>
                <a:close/>
                <a:moveTo>
                  <a:pt x="886" y="45"/>
                </a:moveTo>
                <a:lnTo>
                  <a:pt x="753" y="45"/>
                </a:lnTo>
                <a:lnTo>
                  <a:pt x="749" y="46"/>
                </a:lnTo>
                <a:lnTo>
                  <a:pt x="745" y="48"/>
                </a:lnTo>
                <a:lnTo>
                  <a:pt x="740" y="51"/>
                </a:lnTo>
                <a:lnTo>
                  <a:pt x="739" y="57"/>
                </a:lnTo>
                <a:lnTo>
                  <a:pt x="692" y="248"/>
                </a:lnTo>
                <a:lnTo>
                  <a:pt x="575" y="107"/>
                </a:lnTo>
                <a:lnTo>
                  <a:pt x="573" y="105"/>
                </a:lnTo>
                <a:lnTo>
                  <a:pt x="571" y="104"/>
                </a:lnTo>
                <a:lnTo>
                  <a:pt x="568" y="103"/>
                </a:lnTo>
                <a:lnTo>
                  <a:pt x="564" y="102"/>
                </a:lnTo>
                <a:lnTo>
                  <a:pt x="561" y="102"/>
                </a:lnTo>
                <a:lnTo>
                  <a:pt x="559" y="103"/>
                </a:lnTo>
                <a:lnTo>
                  <a:pt x="556" y="104"/>
                </a:lnTo>
                <a:lnTo>
                  <a:pt x="554" y="106"/>
                </a:lnTo>
                <a:lnTo>
                  <a:pt x="524" y="135"/>
                </a:lnTo>
                <a:lnTo>
                  <a:pt x="345" y="135"/>
                </a:lnTo>
                <a:lnTo>
                  <a:pt x="341" y="135"/>
                </a:lnTo>
                <a:lnTo>
                  <a:pt x="339" y="136"/>
                </a:lnTo>
                <a:lnTo>
                  <a:pt x="336" y="138"/>
                </a:lnTo>
                <a:lnTo>
                  <a:pt x="334" y="139"/>
                </a:lnTo>
                <a:lnTo>
                  <a:pt x="333" y="141"/>
                </a:lnTo>
                <a:lnTo>
                  <a:pt x="331" y="144"/>
                </a:lnTo>
                <a:lnTo>
                  <a:pt x="331" y="147"/>
                </a:lnTo>
                <a:lnTo>
                  <a:pt x="330" y="150"/>
                </a:lnTo>
                <a:lnTo>
                  <a:pt x="330" y="255"/>
                </a:lnTo>
                <a:lnTo>
                  <a:pt x="234" y="255"/>
                </a:lnTo>
                <a:lnTo>
                  <a:pt x="123" y="8"/>
                </a:lnTo>
                <a:lnTo>
                  <a:pt x="122" y="6"/>
                </a:lnTo>
                <a:lnTo>
                  <a:pt x="120" y="4"/>
                </a:lnTo>
                <a:lnTo>
                  <a:pt x="117" y="2"/>
                </a:lnTo>
                <a:lnTo>
                  <a:pt x="114" y="1"/>
                </a:lnTo>
                <a:lnTo>
                  <a:pt x="111" y="0"/>
                </a:lnTo>
                <a:lnTo>
                  <a:pt x="109" y="0"/>
                </a:lnTo>
                <a:lnTo>
                  <a:pt x="106" y="0"/>
                </a:lnTo>
                <a:lnTo>
                  <a:pt x="102" y="1"/>
                </a:lnTo>
                <a:lnTo>
                  <a:pt x="8" y="46"/>
                </a:lnTo>
                <a:lnTo>
                  <a:pt x="5" y="48"/>
                </a:lnTo>
                <a:lnTo>
                  <a:pt x="3" y="50"/>
                </a:lnTo>
                <a:lnTo>
                  <a:pt x="2" y="52"/>
                </a:lnTo>
                <a:lnTo>
                  <a:pt x="1" y="54"/>
                </a:lnTo>
                <a:lnTo>
                  <a:pt x="0" y="58"/>
                </a:lnTo>
                <a:lnTo>
                  <a:pt x="0" y="60"/>
                </a:lnTo>
                <a:lnTo>
                  <a:pt x="0" y="63"/>
                </a:lnTo>
                <a:lnTo>
                  <a:pt x="1" y="66"/>
                </a:lnTo>
                <a:lnTo>
                  <a:pt x="82" y="255"/>
                </a:lnTo>
                <a:lnTo>
                  <a:pt x="15" y="255"/>
                </a:lnTo>
                <a:lnTo>
                  <a:pt x="11" y="256"/>
                </a:lnTo>
                <a:lnTo>
                  <a:pt x="7" y="257"/>
                </a:lnTo>
                <a:lnTo>
                  <a:pt x="5" y="259"/>
                </a:lnTo>
                <a:lnTo>
                  <a:pt x="2" y="261"/>
                </a:lnTo>
                <a:lnTo>
                  <a:pt x="1" y="265"/>
                </a:lnTo>
                <a:lnTo>
                  <a:pt x="0" y="268"/>
                </a:lnTo>
                <a:lnTo>
                  <a:pt x="0" y="271"/>
                </a:lnTo>
                <a:lnTo>
                  <a:pt x="1" y="275"/>
                </a:lnTo>
                <a:lnTo>
                  <a:pt x="114" y="635"/>
                </a:lnTo>
                <a:lnTo>
                  <a:pt x="116" y="640"/>
                </a:lnTo>
                <a:lnTo>
                  <a:pt x="120" y="643"/>
                </a:lnTo>
                <a:lnTo>
                  <a:pt x="123" y="645"/>
                </a:lnTo>
                <a:lnTo>
                  <a:pt x="128" y="646"/>
                </a:lnTo>
                <a:lnTo>
                  <a:pt x="596" y="646"/>
                </a:lnTo>
                <a:lnTo>
                  <a:pt x="589" y="676"/>
                </a:lnTo>
                <a:lnTo>
                  <a:pt x="180" y="676"/>
                </a:lnTo>
                <a:lnTo>
                  <a:pt x="172" y="676"/>
                </a:lnTo>
                <a:lnTo>
                  <a:pt x="165" y="677"/>
                </a:lnTo>
                <a:lnTo>
                  <a:pt x="157" y="679"/>
                </a:lnTo>
                <a:lnTo>
                  <a:pt x="151" y="682"/>
                </a:lnTo>
                <a:lnTo>
                  <a:pt x="144" y="685"/>
                </a:lnTo>
                <a:lnTo>
                  <a:pt x="138" y="689"/>
                </a:lnTo>
                <a:lnTo>
                  <a:pt x="131" y="693"/>
                </a:lnTo>
                <a:lnTo>
                  <a:pt x="127" y="698"/>
                </a:lnTo>
                <a:lnTo>
                  <a:pt x="122" y="703"/>
                </a:lnTo>
                <a:lnTo>
                  <a:pt x="117" y="709"/>
                </a:lnTo>
                <a:lnTo>
                  <a:pt x="113" y="716"/>
                </a:lnTo>
                <a:lnTo>
                  <a:pt x="110" y="722"/>
                </a:lnTo>
                <a:lnTo>
                  <a:pt x="108" y="729"/>
                </a:lnTo>
                <a:lnTo>
                  <a:pt x="106" y="736"/>
                </a:lnTo>
                <a:lnTo>
                  <a:pt x="105" y="744"/>
                </a:lnTo>
                <a:lnTo>
                  <a:pt x="105" y="751"/>
                </a:lnTo>
                <a:lnTo>
                  <a:pt x="105" y="759"/>
                </a:lnTo>
                <a:lnTo>
                  <a:pt x="106" y="766"/>
                </a:lnTo>
                <a:lnTo>
                  <a:pt x="108" y="774"/>
                </a:lnTo>
                <a:lnTo>
                  <a:pt x="110" y="780"/>
                </a:lnTo>
                <a:lnTo>
                  <a:pt x="113" y="787"/>
                </a:lnTo>
                <a:lnTo>
                  <a:pt x="117" y="793"/>
                </a:lnTo>
                <a:lnTo>
                  <a:pt x="122" y="798"/>
                </a:lnTo>
                <a:lnTo>
                  <a:pt x="127" y="804"/>
                </a:lnTo>
                <a:lnTo>
                  <a:pt x="131" y="809"/>
                </a:lnTo>
                <a:lnTo>
                  <a:pt x="138" y="813"/>
                </a:lnTo>
                <a:lnTo>
                  <a:pt x="144" y="818"/>
                </a:lnTo>
                <a:lnTo>
                  <a:pt x="151" y="821"/>
                </a:lnTo>
                <a:lnTo>
                  <a:pt x="157" y="823"/>
                </a:lnTo>
                <a:lnTo>
                  <a:pt x="165" y="825"/>
                </a:lnTo>
                <a:lnTo>
                  <a:pt x="172" y="826"/>
                </a:lnTo>
                <a:lnTo>
                  <a:pt x="180" y="826"/>
                </a:lnTo>
                <a:lnTo>
                  <a:pt x="187" y="826"/>
                </a:lnTo>
                <a:lnTo>
                  <a:pt x="195" y="825"/>
                </a:lnTo>
                <a:lnTo>
                  <a:pt x="202" y="823"/>
                </a:lnTo>
                <a:lnTo>
                  <a:pt x="209" y="821"/>
                </a:lnTo>
                <a:lnTo>
                  <a:pt x="215" y="818"/>
                </a:lnTo>
                <a:lnTo>
                  <a:pt x="221" y="813"/>
                </a:lnTo>
                <a:lnTo>
                  <a:pt x="228" y="809"/>
                </a:lnTo>
                <a:lnTo>
                  <a:pt x="233" y="804"/>
                </a:lnTo>
                <a:lnTo>
                  <a:pt x="238" y="798"/>
                </a:lnTo>
                <a:lnTo>
                  <a:pt x="242" y="793"/>
                </a:lnTo>
                <a:lnTo>
                  <a:pt x="246" y="787"/>
                </a:lnTo>
                <a:lnTo>
                  <a:pt x="249" y="780"/>
                </a:lnTo>
                <a:lnTo>
                  <a:pt x="251" y="774"/>
                </a:lnTo>
                <a:lnTo>
                  <a:pt x="254" y="766"/>
                </a:lnTo>
                <a:lnTo>
                  <a:pt x="255" y="759"/>
                </a:lnTo>
                <a:lnTo>
                  <a:pt x="255" y="751"/>
                </a:lnTo>
                <a:lnTo>
                  <a:pt x="254" y="738"/>
                </a:lnTo>
                <a:lnTo>
                  <a:pt x="250" y="727"/>
                </a:lnTo>
                <a:lnTo>
                  <a:pt x="246" y="716"/>
                </a:lnTo>
                <a:lnTo>
                  <a:pt x="240" y="706"/>
                </a:lnTo>
                <a:lnTo>
                  <a:pt x="526" y="706"/>
                </a:lnTo>
                <a:lnTo>
                  <a:pt x="519" y="716"/>
                </a:lnTo>
                <a:lnTo>
                  <a:pt x="514" y="727"/>
                </a:lnTo>
                <a:lnTo>
                  <a:pt x="511" y="738"/>
                </a:lnTo>
                <a:lnTo>
                  <a:pt x="510" y="751"/>
                </a:lnTo>
                <a:lnTo>
                  <a:pt x="511" y="759"/>
                </a:lnTo>
                <a:lnTo>
                  <a:pt x="512" y="766"/>
                </a:lnTo>
                <a:lnTo>
                  <a:pt x="514" y="774"/>
                </a:lnTo>
                <a:lnTo>
                  <a:pt x="516" y="780"/>
                </a:lnTo>
                <a:lnTo>
                  <a:pt x="519" y="787"/>
                </a:lnTo>
                <a:lnTo>
                  <a:pt x="523" y="793"/>
                </a:lnTo>
                <a:lnTo>
                  <a:pt x="528" y="798"/>
                </a:lnTo>
                <a:lnTo>
                  <a:pt x="532" y="804"/>
                </a:lnTo>
                <a:lnTo>
                  <a:pt x="538" y="809"/>
                </a:lnTo>
                <a:lnTo>
                  <a:pt x="543" y="813"/>
                </a:lnTo>
                <a:lnTo>
                  <a:pt x="549" y="818"/>
                </a:lnTo>
                <a:lnTo>
                  <a:pt x="556" y="821"/>
                </a:lnTo>
                <a:lnTo>
                  <a:pt x="563" y="823"/>
                </a:lnTo>
                <a:lnTo>
                  <a:pt x="570" y="825"/>
                </a:lnTo>
                <a:lnTo>
                  <a:pt x="577" y="826"/>
                </a:lnTo>
                <a:lnTo>
                  <a:pt x="586" y="826"/>
                </a:lnTo>
                <a:lnTo>
                  <a:pt x="593" y="826"/>
                </a:lnTo>
                <a:lnTo>
                  <a:pt x="601" y="825"/>
                </a:lnTo>
                <a:lnTo>
                  <a:pt x="607" y="823"/>
                </a:lnTo>
                <a:lnTo>
                  <a:pt x="615" y="821"/>
                </a:lnTo>
                <a:lnTo>
                  <a:pt x="621" y="818"/>
                </a:lnTo>
                <a:lnTo>
                  <a:pt x="628" y="813"/>
                </a:lnTo>
                <a:lnTo>
                  <a:pt x="633" y="809"/>
                </a:lnTo>
                <a:lnTo>
                  <a:pt x="638" y="804"/>
                </a:lnTo>
                <a:lnTo>
                  <a:pt x="644" y="798"/>
                </a:lnTo>
                <a:lnTo>
                  <a:pt x="648" y="793"/>
                </a:lnTo>
                <a:lnTo>
                  <a:pt x="651" y="787"/>
                </a:lnTo>
                <a:lnTo>
                  <a:pt x="654" y="780"/>
                </a:lnTo>
                <a:lnTo>
                  <a:pt x="658" y="774"/>
                </a:lnTo>
                <a:lnTo>
                  <a:pt x="659" y="766"/>
                </a:lnTo>
                <a:lnTo>
                  <a:pt x="660" y="759"/>
                </a:lnTo>
                <a:lnTo>
                  <a:pt x="661" y="751"/>
                </a:lnTo>
                <a:lnTo>
                  <a:pt x="660" y="740"/>
                </a:lnTo>
                <a:lnTo>
                  <a:pt x="658" y="730"/>
                </a:lnTo>
                <a:lnTo>
                  <a:pt x="653" y="720"/>
                </a:lnTo>
                <a:lnTo>
                  <a:pt x="649" y="710"/>
                </a:lnTo>
                <a:lnTo>
                  <a:pt x="643" y="702"/>
                </a:lnTo>
                <a:lnTo>
                  <a:pt x="635" y="695"/>
                </a:lnTo>
                <a:lnTo>
                  <a:pt x="627" y="689"/>
                </a:lnTo>
                <a:lnTo>
                  <a:pt x="618" y="684"/>
                </a:lnTo>
                <a:lnTo>
                  <a:pt x="629" y="637"/>
                </a:lnTo>
                <a:lnTo>
                  <a:pt x="630" y="635"/>
                </a:lnTo>
                <a:lnTo>
                  <a:pt x="630" y="634"/>
                </a:lnTo>
                <a:lnTo>
                  <a:pt x="717" y="274"/>
                </a:lnTo>
                <a:lnTo>
                  <a:pt x="765" y="75"/>
                </a:lnTo>
                <a:lnTo>
                  <a:pt x="886" y="75"/>
                </a:lnTo>
                <a:lnTo>
                  <a:pt x="889" y="75"/>
                </a:lnTo>
                <a:lnTo>
                  <a:pt x="891" y="74"/>
                </a:lnTo>
                <a:lnTo>
                  <a:pt x="895" y="73"/>
                </a:lnTo>
                <a:lnTo>
                  <a:pt x="897" y="70"/>
                </a:lnTo>
                <a:lnTo>
                  <a:pt x="899" y="68"/>
                </a:lnTo>
                <a:lnTo>
                  <a:pt x="900" y="66"/>
                </a:lnTo>
                <a:lnTo>
                  <a:pt x="901" y="63"/>
                </a:lnTo>
                <a:lnTo>
                  <a:pt x="901" y="60"/>
                </a:lnTo>
                <a:lnTo>
                  <a:pt x="901" y="57"/>
                </a:lnTo>
                <a:lnTo>
                  <a:pt x="900" y="54"/>
                </a:lnTo>
                <a:lnTo>
                  <a:pt x="899" y="51"/>
                </a:lnTo>
                <a:lnTo>
                  <a:pt x="897" y="49"/>
                </a:lnTo>
                <a:lnTo>
                  <a:pt x="895" y="47"/>
                </a:lnTo>
                <a:lnTo>
                  <a:pt x="891" y="46"/>
                </a:lnTo>
                <a:lnTo>
                  <a:pt x="889" y="45"/>
                </a:lnTo>
                <a:lnTo>
                  <a:pt x="886" y="4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1"/>
          </a:p>
        </p:txBody>
      </p:sp>
      <p:sp>
        <p:nvSpPr>
          <p:cNvPr id="57" name="Freeform 4344" descr="Icon of wrench. ">
            <a:extLst>
              <a:ext uri="{FF2B5EF4-FFF2-40B4-BE49-F238E27FC236}">
                <a16:creationId xmlns:a16="http://schemas.microsoft.com/office/drawing/2014/main" id="{C131659B-1A41-4821-9349-1E69BBBB560E}"/>
              </a:ext>
            </a:extLst>
          </p:cNvPr>
          <p:cNvSpPr>
            <a:spLocks/>
          </p:cNvSpPr>
          <p:nvPr/>
        </p:nvSpPr>
        <p:spPr bwMode="auto">
          <a:xfrm>
            <a:off x="5903674" y="2313021"/>
            <a:ext cx="373996" cy="373996"/>
          </a:xfrm>
          <a:custGeom>
            <a:avLst/>
            <a:gdLst>
              <a:gd name="T0" fmla="*/ 853 w 886"/>
              <a:gd name="T1" fmla="*/ 137 h 886"/>
              <a:gd name="T2" fmla="*/ 842 w 886"/>
              <a:gd name="T3" fmla="*/ 134 h 886"/>
              <a:gd name="T4" fmla="*/ 833 w 886"/>
              <a:gd name="T5" fmla="*/ 138 h 886"/>
              <a:gd name="T6" fmla="*/ 646 w 886"/>
              <a:gd name="T7" fmla="*/ 172 h 886"/>
              <a:gd name="T8" fmla="*/ 754 w 886"/>
              <a:gd name="T9" fmla="*/ 46 h 886"/>
              <a:gd name="T10" fmla="*/ 754 w 886"/>
              <a:gd name="T11" fmla="*/ 37 h 886"/>
              <a:gd name="T12" fmla="*/ 747 w 886"/>
              <a:gd name="T13" fmla="*/ 29 h 886"/>
              <a:gd name="T14" fmla="*/ 704 w 886"/>
              <a:gd name="T15" fmla="*/ 12 h 886"/>
              <a:gd name="T16" fmla="*/ 659 w 886"/>
              <a:gd name="T17" fmla="*/ 2 h 886"/>
              <a:gd name="T18" fmla="*/ 615 w 886"/>
              <a:gd name="T19" fmla="*/ 0 h 886"/>
              <a:gd name="T20" fmla="*/ 577 w 886"/>
              <a:gd name="T21" fmla="*/ 6 h 886"/>
              <a:gd name="T22" fmla="*/ 539 w 886"/>
              <a:gd name="T23" fmla="*/ 15 h 886"/>
              <a:gd name="T24" fmla="*/ 505 w 886"/>
              <a:gd name="T25" fmla="*/ 31 h 886"/>
              <a:gd name="T26" fmla="*/ 473 w 886"/>
              <a:gd name="T27" fmla="*/ 52 h 886"/>
              <a:gd name="T28" fmla="*/ 443 w 886"/>
              <a:gd name="T29" fmla="*/ 76 h 886"/>
              <a:gd name="T30" fmla="*/ 405 w 886"/>
              <a:gd name="T31" fmla="*/ 124 h 886"/>
              <a:gd name="T32" fmla="*/ 380 w 886"/>
              <a:gd name="T33" fmla="*/ 178 h 886"/>
              <a:gd name="T34" fmla="*/ 368 w 886"/>
              <a:gd name="T35" fmla="*/ 235 h 886"/>
              <a:gd name="T36" fmla="*/ 368 w 886"/>
              <a:gd name="T37" fmla="*/ 293 h 886"/>
              <a:gd name="T38" fmla="*/ 382 w 886"/>
              <a:gd name="T39" fmla="*/ 351 h 886"/>
              <a:gd name="T40" fmla="*/ 21 w 886"/>
              <a:gd name="T41" fmla="*/ 738 h 886"/>
              <a:gd name="T42" fmla="*/ 7 w 886"/>
              <a:gd name="T43" fmla="*/ 762 h 886"/>
              <a:gd name="T44" fmla="*/ 1 w 886"/>
              <a:gd name="T45" fmla="*/ 787 h 886"/>
              <a:gd name="T46" fmla="*/ 2 w 886"/>
              <a:gd name="T47" fmla="*/ 813 h 886"/>
              <a:gd name="T48" fmla="*/ 11 w 886"/>
              <a:gd name="T49" fmla="*/ 838 h 886"/>
              <a:gd name="T50" fmla="*/ 27 w 886"/>
              <a:gd name="T51" fmla="*/ 860 h 886"/>
              <a:gd name="T52" fmla="*/ 48 w 886"/>
              <a:gd name="T53" fmla="*/ 875 h 886"/>
              <a:gd name="T54" fmla="*/ 73 w 886"/>
              <a:gd name="T55" fmla="*/ 884 h 886"/>
              <a:gd name="T56" fmla="*/ 99 w 886"/>
              <a:gd name="T57" fmla="*/ 885 h 886"/>
              <a:gd name="T58" fmla="*/ 125 w 886"/>
              <a:gd name="T59" fmla="*/ 879 h 886"/>
              <a:gd name="T60" fmla="*/ 148 w 886"/>
              <a:gd name="T61" fmla="*/ 866 h 886"/>
              <a:gd name="T62" fmla="*/ 530 w 886"/>
              <a:gd name="T63" fmla="*/ 502 h 886"/>
              <a:gd name="T64" fmla="*/ 570 w 886"/>
              <a:gd name="T65" fmla="*/ 515 h 886"/>
              <a:gd name="T66" fmla="*/ 612 w 886"/>
              <a:gd name="T67" fmla="*/ 520 h 886"/>
              <a:gd name="T68" fmla="*/ 626 w 886"/>
              <a:gd name="T69" fmla="*/ 520 h 886"/>
              <a:gd name="T70" fmla="*/ 664 w 886"/>
              <a:gd name="T71" fmla="*/ 518 h 886"/>
              <a:gd name="T72" fmla="*/ 702 w 886"/>
              <a:gd name="T73" fmla="*/ 509 h 886"/>
              <a:gd name="T74" fmla="*/ 737 w 886"/>
              <a:gd name="T75" fmla="*/ 496 h 886"/>
              <a:gd name="T76" fmla="*/ 769 w 886"/>
              <a:gd name="T77" fmla="*/ 477 h 886"/>
              <a:gd name="T78" fmla="*/ 800 w 886"/>
              <a:gd name="T79" fmla="*/ 454 h 886"/>
              <a:gd name="T80" fmla="*/ 837 w 886"/>
              <a:gd name="T81" fmla="*/ 413 h 886"/>
              <a:gd name="T82" fmla="*/ 867 w 886"/>
              <a:gd name="T83" fmla="*/ 360 h 886"/>
              <a:gd name="T84" fmla="*/ 883 w 886"/>
              <a:gd name="T85" fmla="*/ 301 h 886"/>
              <a:gd name="T86" fmla="*/ 885 w 886"/>
              <a:gd name="T87" fmla="*/ 241 h 886"/>
              <a:gd name="T88" fmla="*/ 873 w 886"/>
              <a:gd name="T89" fmla="*/ 181 h 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886" h="886">
                <a:moveTo>
                  <a:pt x="857" y="143"/>
                </a:moveTo>
                <a:lnTo>
                  <a:pt x="855" y="139"/>
                </a:lnTo>
                <a:lnTo>
                  <a:pt x="853" y="137"/>
                </a:lnTo>
                <a:lnTo>
                  <a:pt x="849" y="135"/>
                </a:lnTo>
                <a:lnTo>
                  <a:pt x="846" y="133"/>
                </a:lnTo>
                <a:lnTo>
                  <a:pt x="842" y="134"/>
                </a:lnTo>
                <a:lnTo>
                  <a:pt x="839" y="135"/>
                </a:lnTo>
                <a:lnTo>
                  <a:pt x="836" y="136"/>
                </a:lnTo>
                <a:lnTo>
                  <a:pt x="833" y="138"/>
                </a:lnTo>
                <a:lnTo>
                  <a:pt x="712" y="259"/>
                </a:lnTo>
                <a:lnTo>
                  <a:pt x="646" y="259"/>
                </a:lnTo>
                <a:lnTo>
                  <a:pt x="646" y="172"/>
                </a:lnTo>
                <a:lnTo>
                  <a:pt x="751" y="53"/>
                </a:lnTo>
                <a:lnTo>
                  <a:pt x="753" y="49"/>
                </a:lnTo>
                <a:lnTo>
                  <a:pt x="754" y="46"/>
                </a:lnTo>
                <a:lnTo>
                  <a:pt x="755" y="43"/>
                </a:lnTo>
                <a:lnTo>
                  <a:pt x="755" y="39"/>
                </a:lnTo>
                <a:lnTo>
                  <a:pt x="754" y="37"/>
                </a:lnTo>
                <a:lnTo>
                  <a:pt x="752" y="33"/>
                </a:lnTo>
                <a:lnTo>
                  <a:pt x="750" y="31"/>
                </a:lnTo>
                <a:lnTo>
                  <a:pt x="747" y="29"/>
                </a:lnTo>
                <a:lnTo>
                  <a:pt x="733" y="23"/>
                </a:lnTo>
                <a:lnTo>
                  <a:pt x="719" y="16"/>
                </a:lnTo>
                <a:lnTo>
                  <a:pt x="704" y="12"/>
                </a:lnTo>
                <a:lnTo>
                  <a:pt x="689" y="8"/>
                </a:lnTo>
                <a:lnTo>
                  <a:pt x="674" y="5"/>
                </a:lnTo>
                <a:lnTo>
                  <a:pt x="659" y="2"/>
                </a:lnTo>
                <a:lnTo>
                  <a:pt x="643" y="1"/>
                </a:lnTo>
                <a:lnTo>
                  <a:pt x="628" y="0"/>
                </a:lnTo>
                <a:lnTo>
                  <a:pt x="615" y="0"/>
                </a:lnTo>
                <a:lnTo>
                  <a:pt x="602" y="1"/>
                </a:lnTo>
                <a:lnTo>
                  <a:pt x="589" y="3"/>
                </a:lnTo>
                <a:lnTo>
                  <a:pt x="577" y="6"/>
                </a:lnTo>
                <a:lnTo>
                  <a:pt x="564" y="8"/>
                </a:lnTo>
                <a:lnTo>
                  <a:pt x="552" y="11"/>
                </a:lnTo>
                <a:lnTo>
                  <a:pt x="539" y="15"/>
                </a:lnTo>
                <a:lnTo>
                  <a:pt x="527" y="19"/>
                </a:lnTo>
                <a:lnTo>
                  <a:pt x="516" y="25"/>
                </a:lnTo>
                <a:lnTo>
                  <a:pt x="505" y="31"/>
                </a:lnTo>
                <a:lnTo>
                  <a:pt x="493" y="37"/>
                </a:lnTo>
                <a:lnTo>
                  <a:pt x="482" y="44"/>
                </a:lnTo>
                <a:lnTo>
                  <a:pt x="473" y="52"/>
                </a:lnTo>
                <a:lnTo>
                  <a:pt x="462" y="59"/>
                </a:lnTo>
                <a:lnTo>
                  <a:pt x="452" y="68"/>
                </a:lnTo>
                <a:lnTo>
                  <a:pt x="443" y="76"/>
                </a:lnTo>
                <a:lnTo>
                  <a:pt x="429" y="91"/>
                </a:lnTo>
                <a:lnTo>
                  <a:pt x="416" y="107"/>
                </a:lnTo>
                <a:lnTo>
                  <a:pt x="405" y="124"/>
                </a:lnTo>
                <a:lnTo>
                  <a:pt x="396" y="141"/>
                </a:lnTo>
                <a:lnTo>
                  <a:pt x="387" y="160"/>
                </a:lnTo>
                <a:lnTo>
                  <a:pt x="380" y="178"/>
                </a:lnTo>
                <a:lnTo>
                  <a:pt x="374" y="196"/>
                </a:lnTo>
                <a:lnTo>
                  <a:pt x="370" y="215"/>
                </a:lnTo>
                <a:lnTo>
                  <a:pt x="368" y="235"/>
                </a:lnTo>
                <a:lnTo>
                  <a:pt x="366" y="254"/>
                </a:lnTo>
                <a:lnTo>
                  <a:pt x="367" y="274"/>
                </a:lnTo>
                <a:lnTo>
                  <a:pt x="368" y="293"/>
                </a:lnTo>
                <a:lnTo>
                  <a:pt x="371" y="313"/>
                </a:lnTo>
                <a:lnTo>
                  <a:pt x="376" y="332"/>
                </a:lnTo>
                <a:lnTo>
                  <a:pt x="382" y="351"/>
                </a:lnTo>
                <a:lnTo>
                  <a:pt x="390" y="369"/>
                </a:lnTo>
                <a:lnTo>
                  <a:pt x="27" y="732"/>
                </a:lnTo>
                <a:lnTo>
                  <a:pt x="21" y="738"/>
                </a:lnTo>
                <a:lnTo>
                  <a:pt x="16" y="746"/>
                </a:lnTo>
                <a:lnTo>
                  <a:pt x="11" y="753"/>
                </a:lnTo>
                <a:lnTo>
                  <a:pt x="7" y="762"/>
                </a:lnTo>
                <a:lnTo>
                  <a:pt x="4" y="769"/>
                </a:lnTo>
                <a:lnTo>
                  <a:pt x="2" y="778"/>
                </a:lnTo>
                <a:lnTo>
                  <a:pt x="1" y="787"/>
                </a:lnTo>
                <a:lnTo>
                  <a:pt x="0" y="796"/>
                </a:lnTo>
                <a:lnTo>
                  <a:pt x="1" y="805"/>
                </a:lnTo>
                <a:lnTo>
                  <a:pt x="2" y="813"/>
                </a:lnTo>
                <a:lnTo>
                  <a:pt x="4" y="822"/>
                </a:lnTo>
                <a:lnTo>
                  <a:pt x="7" y="830"/>
                </a:lnTo>
                <a:lnTo>
                  <a:pt x="11" y="838"/>
                </a:lnTo>
                <a:lnTo>
                  <a:pt x="15" y="845"/>
                </a:lnTo>
                <a:lnTo>
                  <a:pt x="20" y="853"/>
                </a:lnTo>
                <a:lnTo>
                  <a:pt x="27" y="860"/>
                </a:lnTo>
                <a:lnTo>
                  <a:pt x="33" y="866"/>
                </a:lnTo>
                <a:lnTo>
                  <a:pt x="41" y="871"/>
                </a:lnTo>
                <a:lnTo>
                  <a:pt x="48" y="875"/>
                </a:lnTo>
                <a:lnTo>
                  <a:pt x="55" y="879"/>
                </a:lnTo>
                <a:lnTo>
                  <a:pt x="64" y="882"/>
                </a:lnTo>
                <a:lnTo>
                  <a:pt x="73" y="884"/>
                </a:lnTo>
                <a:lnTo>
                  <a:pt x="81" y="885"/>
                </a:lnTo>
                <a:lnTo>
                  <a:pt x="91" y="886"/>
                </a:lnTo>
                <a:lnTo>
                  <a:pt x="99" y="885"/>
                </a:lnTo>
                <a:lnTo>
                  <a:pt x="108" y="884"/>
                </a:lnTo>
                <a:lnTo>
                  <a:pt x="116" y="882"/>
                </a:lnTo>
                <a:lnTo>
                  <a:pt x="125" y="879"/>
                </a:lnTo>
                <a:lnTo>
                  <a:pt x="133" y="875"/>
                </a:lnTo>
                <a:lnTo>
                  <a:pt x="140" y="871"/>
                </a:lnTo>
                <a:lnTo>
                  <a:pt x="148" y="866"/>
                </a:lnTo>
                <a:lnTo>
                  <a:pt x="154" y="860"/>
                </a:lnTo>
                <a:lnTo>
                  <a:pt x="517" y="497"/>
                </a:lnTo>
                <a:lnTo>
                  <a:pt x="530" y="502"/>
                </a:lnTo>
                <a:lnTo>
                  <a:pt x="543" y="507"/>
                </a:lnTo>
                <a:lnTo>
                  <a:pt x="556" y="512"/>
                </a:lnTo>
                <a:lnTo>
                  <a:pt x="570" y="515"/>
                </a:lnTo>
                <a:lnTo>
                  <a:pt x="584" y="517"/>
                </a:lnTo>
                <a:lnTo>
                  <a:pt x="598" y="519"/>
                </a:lnTo>
                <a:lnTo>
                  <a:pt x="612" y="520"/>
                </a:lnTo>
                <a:lnTo>
                  <a:pt x="626" y="520"/>
                </a:lnTo>
                <a:lnTo>
                  <a:pt x="626" y="520"/>
                </a:lnTo>
                <a:lnTo>
                  <a:pt x="626" y="520"/>
                </a:lnTo>
                <a:lnTo>
                  <a:pt x="639" y="520"/>
                </a:lnTo>
                <a:lnTo>
                  <a:pt x="651" y="519"/>
                </a:lnTo>
                <a:lnTo>
                  <a:pt x="664" y="518"/>
                </a:lnTo>
                <a:lnTo>
                  <a:pt x="677" y="516"/>
                </a:lnTo>
                <a:lnTo>
                  <a:pt x="689" y="513"/>
                </a:lnTo>
                <a:lnTo>
                  <a:pt x="702" y="509"/>
                </a:lnTo>
                <a:lnTo>
                  <a:pt x="714" y="505"/>
                </a:lnTo>
                <a:lnTo>
                  <a:pt x="725" y="501"/>
                </a:lnTo>
                <a:lnTo>
                  <a:pt x="737" y="496"/>
                </a:lnTo>
                <a:lnTo>
                  <a:pt x="748" y="490"/>
                </a:lnTo>
                <a:lnTo>
                  <a:pt x="758" y="484"/>
                </a:lnTo>
                <a:lnTo>
                  <a:pt x="769" y="477"/>
                </a:lnTo>
                <a:lnTo>
                  <a:pt x="780" y="470"/>
                </a:lnTo>
                <a:lnTo>
                  <a:pt x="791" y="462"/>
                </a:lnTo>
                <a:lnTo>
                  <a:pt x="800" y="454"/>
                </a:lnTo>
                <a:lnTo>
                  <a:pt x="810" y="444"/>
                </a:lnTo>
                <a:lnTo>
                  <a:pt x="824" y="429"/>
                </a:lnTo>
                <a:lnTo>
                  <a:pt x="837" y="413"/>
                </a:lnTo>
                <a:lnTo>
                  <a:pt x="848" y="396"/>
                </a:lnTo>
                <a:lnTo>
                  <a:pt x="858" y="378"/>
                </a:lnTo>
                <a:lnTo>
                  <a:pt x="867" y="360"/>
                </a:lnTo>
                <a:lnTo>
                  <a:pt x="873" y="340"/>
                </a:lnTo>
                <a:lnTo>
                  <a:pt x="878" y="321"/>
                </a:lnTo>
                <a:lnTo>
                  <a:pt x="883" y="301"/>
                </a:lnTo>
                <a:lnTo>
                  <a:pt x="885" y="282"/>
                </a:lnTo>
                <a:lnTo>
                  <a:pt x="886" y="261"/>
                </a:lnTo>
                <a:lnTo>
                  <a:pt x="885" y="241"/>
                </a:lnTo>
                <a:lnTo>
                  <a:pt x="883" y="221"/>
                </a:lnTo>
                <a:lnTo>
                  <a:pt x="878" y="200"/>
                </a:lnTo>
                <a:lnTo>
                  <a:pt x="873" y="181"/>
                </a:lnTo>
                <a:lnTo>
                  <a:pt x="865" y="162"/>
                </a:lnTo>
                <a:lnTo>
                  <a:pt x="857" y="14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1"/>
          </a:p>
        </p:txBody>
      </p:sp>
      <p:grpSp>
        <p:nvGrpSpPr>
          <p:cNvPr id="67" name="Group 66" descr="Icon of abacus. ">
            <a:extLst>
              <a:ext uri="{FF2B5EF4-FFF2-40B4-BE49-F238E27FC236}">
                <a16:creationId xmlns:a16="http://schemas.microsoft.com/office/drawing/2014/main" id="{201B668C-AA5F-454E-8E64-CEA32A839FB8}"/>
              </a:ext>
            </a:extLst>
          </p:cNvPr>
          <p:cNvGrpSpPr/>
          <p:nvPr/>
        </p:nvGrpSpPr>
        <p:grpSpPr>
          <a:xfrm>
            <a:off x="8071577" y="2296118"/>
            <a:ext cx="382447" cy="382447"/>
            <a:chOff x="877888" y="771525"/>
            <a:chExt cx="287338" cy="287338"/>
          </a:xfrm>
          <a:solidFill>
            <a:schemeClr val="bg1"/>
          </a:solidFill>
        </p:grpSpPr>
        <p:sp>
          <p:nvSpPr>
            <p:cNvPr id="68" name="Freeform 324">
              <a:extLst>
                <a:ext uri="{FF2B5EF4-FFF2-40B4-BE49-F238E27FC236}">
                  <a16:creationId xmlns:a16="http://schemas.microsoft.com/office/drawing/2014/main" id="{EEBBB4D9-8AD5-4868-B9F5-568F0C326607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888" y="771525"/>
              <a:ext cx="61913" cy="287338"/>
            </a:xfrm>
            <a:custGeom>
              <a:avLst/>
              <a:gdLst>
                <a:gd name="T0" fmla="*/ 0 w 196"/>
                <a:gd name="T1" fmla="*/ 888 h 903"/>
                <a:gd name="T2" fmla="*/ 1 w 196"/>
                <a:gd name="T3" fmla="*/ 895 h 903"/>
                <a:gd name="T4" fmla="*/ 4 w 196"/>
                <a:gd name="T5" fmla="*/ 899 h 903"/>
                <a:gd name="T6" fmla="*/ 10 w 196"/>
                <a:gd name="T7" fmla="*/ 902 h 903"/>
                <a:gd name="T8" fmla="*/ 15 w 196"/>
                <a:gd name="T9" fmla="*/ 903 h 903"/>
                <a:gd name="T10" fmla="*/ 196 w 196"/>
                <a:gd name="T11" fmla="*/ 798 h 903"/>
                <a:gd name="T12" fmla="*/ 160 w 196"/>
                <a:gd name="T13" fmla="*/ 797 h 903"/>
                <a:gd name="T14" fmla="*/ 149 w 196"/>
                <a:gd name="T15" fmla="*/ 793 h 903"/>
                <a:gd name="T16" fmla="*/ 141 w 196"/>
                <a:gd name="T17" fmla="*/ 785 h 903"/>
                <a:gd name="T18" fmla="*/ 136 w 196"/>
                <a:gd name="T19" fmla="*/ 774 h 903"/>
                <a:gd name="T20" fmla="*/ 136 w 196"/>
                <a:gd name="T21" fmla="*/ 738 h 903"/>
                <a:gd name="T22" fmla="*/ 138 w 196"/>
                <a:gd name="T23" fmla="*/ 726 h 903"/>
                <a:gd name="T24" fmla="*/ 145 w 196"/>
                <a:gd name="T25" fmla="*/ 717 h 903"/>
                <a:gd name="T26" fmla="*/ 155 w 196"/>
                <a:gd name="T27" fmla="*/ 710 h 903"/>
                <a:gd name="T28" fmla="*/ 166 w 196"/>
                <a:gd name="T29" fmla="*/ 708 h 903"/>
                <a:gd name="T30" fmla="*/ 196 w 196"/>
                <a:gd name="T31" fmla="*/ 346 h 903"/>
                <a:gd name="T32" fmla="*/ 160 w 196"/>
                <a:gd name="T33" fmla="*/ 345 h 903"/>
                <a:gd name="T34" fmla="*/ 149 w 196"/>
                <a:gd name="T35" fmla="*/ 341 h 903"/>
                <a:gd name="T36" fmla="*/ 141 w 196"/>
                <a:gd name="T37" fmla="*/ 333 h 903"/>
                <a:gd name="T38" fmla="*/ 136 w 196"/>
                <a:gd name="T39" fmla="*/ 322 h 903"/>
                <a:gd name="T40" fmla="*/ 136 w 196"/>
                <a:gd name="T41" fmla="*/ 286 h 903"/>
                <a:gd name="T42" fmla="*/ 138 w 196"/>
                <a:gd name="T43" fmla="*/ 275 h 903"/>
                <a:gd name="T44" fmla="*/ 145 w 196"/>
                <a:gd name="T45" fmla="*/ 265 h 903"/>
                <a:gd name="T46" fmla="*/ 155 w 196"/>
                <a:gd name="T47" fmla="*/ 259 h 903"/>
                <a:gd name="T48" fmla="*/ 166 w 196"/>
                <a:gd name="T49" fmla="*/ 256 h 903"/>
                <a:gd name="T50" fmla="*/ 196 w 196"/>
                <a:gd name="T51" fmla="*/ 196 h 903"/>
                <a:gd name="T52" fmla="*/ 160 w 196"/>
                <a:gd name="T53" fmla="*/ 195 h 903"/>
                <a:gd name="T54" fmla="*/ 149 w 196"/>
                <a:gd name="T55" fmla="*/ 191 h 903"/>
                <a:gd name="T56" fmla="*/ 141 w 196"/>
                <a:gd name="T57" fmla="*/ 182 h 903"/>
                <a:gd name="T58" fmla="*/ 136 w 196"/>
                <a:gd name="T59" fmla="*/ 172 h 903"/>
                <a:gd name="T60" fmla="*/ 136 w 196"/>
                <a:gd name="T61" fmla="*/ 135 h 903"/>
                <a:gd name="T62" fmla="*/ 138 w 196"/>
                <a:gd name="T63" fmla="*/ 123 h 903"/>
                <a:gd name="T64" fmla="*/ 145 w 196"/>
                <a:gd name="T65" fmla="*/ 115 h 903"/>
                <a:gd name="T66" fmla="*/ 155 w 196"/>
                <a:gd name="T67" fmla="*/ 108 h 903"/>
                <a:gd name="T68" fmla="*/ 166 w 196"/>
                <a:gd name="T69" fmla="*/ 105 h 903"/>
                <a:gd name="T70" fmla="*/ 196 w 196"/>
                <a:gd name="T71" fmla="*/ 0 h 903"/>
                <a:gd name="T72" fmla="*/ 12 w 196"/>
                <a:gd name="T73" fmla="*/ 0 h 903"/>
                <a:gd name="T74" fmla="*/ 7 w 196"/>
                <a:gd name="T75" fmla="*/ 2 h 903"/>
                <a:gd name="T76" fmla="*/ 3 w 196"/>
                <a:gd name="T77" fmla="*/ 6 h 903"/>
                <a:gd name="T78" fmla="*/ 1 w 196"/>
                <a:gd name="T79" fmla="*/ 12 h 903"/>
                <a:gd name="T80" fmla="*/ 0 w 196"/>
                <a:gd name="T81" fmla="*/ 15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6" h="903">
                  <a:moveTo>
                    <a:pt x="0" y="15"/>
                  </a:moveTo>
                  <a:lnTo>
                    <a:pt x="0" y="888"/>
                  </a:lnTo>
                  <a:lnTo>
                    <a:pt x="1" y="891"/>
                  </a:lnTo>
                  <a:lnTo>
                    <a:pt x="1" y="895"/>
                  </a:lnTo>
                  <a:lnTo>
                    <a:pt x="3" y="897"/>
                  </a:lnTo>
                  <a:lnTo>
                    <a:pt x="4" y="899"/>
                  </a:lnTo>
                  <a:lnTo>
                    <a:pt x="7" y="901"/>
                  </a:lnTo>
                  <a:lnTo>
                    <a:pt x="10" y="902"/>
                  </a:lnTo>
                  <a:lnTo>
                    <a:pt x="12" y="903"/>
                  </a:lnTo>
                  <a:lnTo>
                    <a:pt x="15" y="903"/>
                  </a:lnTo>
                  <a:lnTo>
                    <a:pt x="196" y="903"/>
                  </a:lnTo>
                  <a:lnTo>
                    <a:pt x="196" y="798"/>
                  </a:lnTo>
                  <a:lnTo>
                    <a:pt x="166" y="798"/>
                  </a:lnTo>
                  <a:lnTo>
                    <a:pt x="160" y="797"/>
                  </a:lnTo>
                  <a:lnTo>
                    <a:pt x="155" y="796"/>
                  </a:lnTo>
                  <a:lnTo>
                    <a:pt x="149" y="793"/>
                  </a:lnTo>
                  <a:lnTo>
                    <a:pt x="145" y="789"/>
                  </a:lnTo>
                  <a:lnTo>
                    <a:pt x="141" y="785"/>
                  </a:lnTo>
                  <a:lnTo>
                    <a:pt x="138" y="780"/>
                  </a:lnTo>
                  <a:lnTo>
                    <a:pt x="136" y="774"/>
                  </a:lnTo>
                  <a:lnTo>
                    <a:pt x="136" y="768"/>
                  </a:lnTo>
                  <a:lnTo>
                    <a:pt x="136" y="738"/>
                  </a:lnTo>
                  <a:lnTo>
                    <a:pt x="136" y="732"/>
                  </a:lnTo>
                  <a:lnTo>
                    <a:pt x="138" y="726"/>
                  </a:lnTo>
                  <a:lnTo>
                    <a:pt x="141" y="721"/>
                  </a:lnTo>
                  <a:lnTo>
                    <a:pt x="145" y="717"/>
                  </a:lnTo>
                  <a:lnTo>
                    <a:pt x="149" y="713"/>
                  </a:lnTo>
                  <a:lnTo>
                    <a:pt x="155" y="710"/>
                  </a:lnTo>
                  <a:lnTo>
                    <a:pt x="160" y="708"/>
                  </a:lnTo>
                  <a:lnTo>
                    <a:pt x="166" y="708"/>
                  </a:lnTo>
                  <a:lnTo>
                    <a:pt x="196" y="708"/>
                  </a:lnTo>
                  <a:lnTo>
                    <a:pt x="196" y="346"/>
                  </a:lnTo>
                  <a:lnTo>
                    <a:pt x="166" y="346"/>
                  </a:lnTo>
                  <a:lnTo>
                    <a:pt x="160" y="345"/>
                  </a:lnTo>
                  <a:lnTo>
                    <a:pt x="155" y="344"/>
                  </a:lnTo>
                  <a:lnTo>
                    <a:pt x="149" y="341"/>
                  </a:lnTo>
                  <a:lnTo>
                    <a:pt x="145" y="338"/>
                  </a:lnTo>
                  <a:lnTo>
                    <a:pt x="141" y="333"/>
                  </a:lnTo>
                  <a:lnTo>
                    <a:pt x="138" y="328"/>
                  </a:lnTo>
                  <a:lnTo>
                    <a:pt x="136" y="322"/>
                  </a:lnTo>
                  <a:lnTo>
                    <a:pt x="136" y="316"/>
                  </a:lnTo>
                  <a:lnTo>
                    <a:pt x="136" y="286"/>
                  </a:lnTo>
                  <a:lnTo>
                    <a:pt x="136" y="280"/>
                  </a:lnTo>
                  <a:lnTo>
                    <a:pt x="138" y="275"/>
                  </a:lnTo>
                  <a:lnTo>
                    <a:pt x="141" y="269"/>
                  </a:lnTo>
                  <a:lnTo>
                    <a:pt x="145" y="265"/>
                  </a:lnTo>
                  <a:lnTo>
                    <a:pt x="149" y="261"/>
                  </a:lnTo>
                  <a:lnTo>
                    <a:pt x="155" y="259"/>
                  </a:lnTo>
                  <a:lnTo>
                    <a:pt x="160" y="256"/>
                  </a:lnTo>
                  <a:lnTo>
                    <a:pt x="166" y="256"/>
                  </a:lnTo>
                  <a:lnTo>
                    <a:pt x="196" y="256"/>
                  </a:lnTo>
                  <a:lnTo>
                    <a:pt x="196" y="196"/>
                  </a:lnTo>
                  <a:lnTo>
                    <a:pt x="166" y="196"/>
                  </a:lnTo>
                  <a:lnTo>
                    <a:pt x="160" y="195"/>
                  </a:lnTo>
                  <a:lnTo>
                    <a:pt x="155" y="193"/>
                  </a:lnTo>
                  <a:lnTo>
                    <a:pt x="149" y="191"/>
                  </a:lnTo>
                  <a:lnTo>
                    <a:pt x="145" y="187"/>
                  </a:lnTo>
                  <a:lnTo>
                    <a:pt x="141" y="182"/>
                  </a:lnTo>
                  <a:lnTo>
                    <a:pt x="138" y="177"/>
                  </a:lnTo>
                  <a:lnTo>
                    <a:pt x="136" y="172"/>
                  </a:lnTo>
                  <a:lnTo>
                    <a:pt x="136" y="165"/>
                  </a:lnTo>
                  <a:lnTo>
                    <a:pt x="136" y="135"/>
                  </a:lnTo>
                  <a:lnTo>
                    <a:pt x="136" y="130"/>
                  </a:lnTo>
                  <a:lnTo>
                    <a:pt x="138" y="123"/>
                  </a:lnTo>
                  <a:lnTo>
                    <a:pt x="141" y="119"/>
                  </a:lnTo>
                  <a:lnTo>
                    <a:pt x="145" y="115"/>
                  </a:lnTo>
                  <a:lnTo>
                    <a:pt x="149" y="110"/>
                  </a:lnTo>
                  <a:lnTo>
                    <a:pt x="155" y="108"/>
                  </a:lnTo>
                  <a:lnTo>
                    <a:pt x="160" y="106"/>
                  </a:lnTo>
                  <a:lnTo>
                    <a:pt x="166" y="105"/>
                  </a:lnTo>
                  <a:lnTo>
                    <a:pt x="196" y="105"/>
                  </a:lnTo>
                  <a:lnTo>
                    <a:pt x="196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1"/>
                  </a:lnTo>
                  <a:lnTo>
                    <a:pt x="7" y="2"/>
                  </a:lnTo>
                  <a:lnTo>
                    <a:pt x="4" y="4"/>
                  </a:lnTo>
                  <a:lnTo>
                    <a:pt x="3" y="6"/>
                  </a:lnTo>
                  <a:lnTo>
                    <a:pt x="1" y="10"/>
                  </a:lnTo>
                  <a:lnTo>
                    <a:pt x="1" y="12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  <p:sp>
          <p:nvSpPr>
            <p:cNvPr id="69" name="Freeform 325">
              <a:extLst>
                <a:ext uri="{FF2B5EF4-FFF2-40B4-BE49-F238E27FC236}">
                  <a16:creationId xmlns:a16="http://schemas.microsoft.com/office/drawing/2014/main" id="{4E9C428E-133B-4690-9ED6-8917E4F1E6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7113" y="771525"/>
              <a:ext cx="66675" cy="287338"/>
            </a:xfrm>
            <a:custGeom>
              <a:avLst/>
              <a:gdLst>
                <a:gd name="T0" fmla="*/ 30 w 211"/>
                <a:gd name="T1" fmla="*/ 105 h 903"/>
                <a:gd name="T2" fmla="*/ 41 w 211"/>
                <a:gd name="T3" fmla="*/ 107 h 903"/>
                <a:gd name="T4" fmla="*/ 51 w 211"/>
                <a:gd name="T5" fmla="*/ 115 h 903"/>
                <a:gd name="T6" fmla="*/ 58 w 211"/>
                <a:gd name="T7" fmla="*/ 123 h 903"/>
                <a:gd name="T8" fmla="*/ 60 w 211"/>
                <a:gd name="T9" fmla="*/ 135 h 903"/>
                <a:gd name="T10" fmla="*/ 60 w 211"/>
                <a:gd name="T11" fmla="*/ 172 h 903"/>
                <a:gd name="T12" fmla="*/ 55 w 211"/>
                <a:gd name="T13" fmla="*/ 182 h 903"/>
                <a:gd name="T14" fmla="*/ 47 w 211"/>
                <a:gd name="T15" fmla="*/ 191 h 903"/>
                <a:gd name="T16" fmla="*/ 36 w 211"/>
                <a:gd name="T17" fmla="*/ 195 h 903"/>
                <a:gd name="T18" fmla="*/ 0 w 211"/>
                <a:gd name="T19" fmla="*/ 196 h 903"/>
                <a:gd name="T20" fmla="*/ 30 w 211"/>
                <a:gd name="T21" fmla="*/ 557 h 903"/>
                <a:gd name="T22" fmla="*/ 41 w 211"/>
                <a:gd name="T23" fmla="*/ 560 h 903"/>
                <a:gd name="T24" fmla="*/ 51 w 211"/>
                <a:gd name="T25" fmla="*/ 566 h 903"/>
                <a:gd name="T26" fmla="*/ 58 w 211"/>
                <a:gd name="T27" fmla="*/ 576 h 903"/>
                <a:gd name="T28" fmla="*/ 60 w 211"/>
                <a:gd name="T29" fmla="*/ 587 h 903"/>
                <a:gd name="T30" fmla="*/ 60 w 211"/>
                <a:gd name="T31" fmla="*/ 623 h 903"/>
                <a:gd name="T32" fmla="*/ 55 w 211"/>
                <a:gd name="T33" fmla="*/ 634 h 903"/>
                <a:gd name="T34" fmla="*/ 47 w 211"/>
                <a:gd name="T35" fmla="*/ 643 h 903"/>
                <a:gd name="T36" fmla="*/ 36 w 211"/>
                <a:gd name="T37" fmla="*/ 647 h 903"/>
                <a:gd name="T38" fmla="*/ 0 w 211"/>
                <a:gd name="T39" fmla="*/ 648 h 903"/>
                <a:gd name="T40" fmla="*/ 30 w 211"/>
                <a:gd name="T41" fmla="*/ 708 h 903"/>
                <a:gd name="T42" fmla="*/ 41 w 211"/>
                <a:gd name="T43" fmla="*/ 710 h 903"/>
                <a:gd name="T44" fmla="*/ 51 w 211"/>
                <a:gd name="T45" fmla="*/ 717 h 903"/>
                <a:gd name="T46" fmla="*/ 58 w 211"/>
                <a:gd name="T47" fmla="*/ 726 h 903"/>
                <a:gd name="T48" fmla="*/ 60 w 211"/>
                <a:gd name="T49" fmla="*/ 738 h 903"/>
                <a:gd name="T50" fmla="*/ 60 w 211"/>
                <a:gd name="T51" fmla="*/ 773 h 903"/>
                <a:gd name="T52" fmla="*/ 55 w 211"/>
                <a:gd name="T53" fmla="*/ 785 h 903"/>
                <a:gd name="T54" fmla="*/ 47 w 211"/>
                <a:gd name="T55" fmla="*/ 793 h 903"/>
                <a:gd name="T56" fmla="*/ 36 w 211"/>
                <a:gd name="T57" fmla="*/ 797 h 903"/>
                <a:gd name="T58" fmla="*/ 0 w 211"/>
                <a:gd name="T59" fmla="*/ 798 h 903"/>
                <a:gd name="T60" fmla="*/ 211 w 211"/>
                <a:gd name="T61" fmla="*/ 903 h 903"/>
                <a:gd name="T62" fmla="*/ 181 w 211"/>
                <a:gd name="T63" fmla="*/ 497 h 903"/>
                <a:gd name="T64" fmla="*/ 169 w 211"/>
                <a:gd name="T65" fmla="*/ 495 h 903"/>
                <a:gd name="T66" fmla="*/ 159 w 211"/>
                <a:gd name="T67" fmla="*/ 488 h 903"/>
                <a:gd name="T68" fmla="*/ 153 w 211"/>
                <a:gd name="T69" fmla="*/ 478 h 903"/>
                <a:gd name="T70" fmla="*/ 151 w 211"/>
                <a:gd name="T71" fmla="*/ 467 h 903"/>
                <a:gd name="T72" fmla="*/ 151 w 211"/>
                <a:gd name="T73" fmla="*/ 430 h 903"/>
                <a:gd name="T74" fmla="*/ 155 w 211"/>
                <a:gd name="T75" fmla="*/ 419 h 903"/>
                <a:gd name="T76" fmla="*/ 164 w 211"/>
                <a:gd name="T77" fmla="*/ 412 h 903"/>
                <a:gd name="T78" fmla="*/ 174 w 211"/>
                <a:gd name="T79" fmla="*/ 408 h 903"/>
                <a:gd name="T80" fmla="*/ 211 w 211"/>
                <a:gd name="T81" fmla="*/ 407 h 903"/>
                <a:gd name="T82" fmla="*/ 181 w 211"/>
                <a:gd name="T83" fmla="*/ 346 h 903"/>
                <a:gd name="T84" fmla="*/ 169 w 211"/>
                <a:gd name="T85" fmla="*/ 344 h 903"/>
                <a:gd name="T86" fmla="*/ 159 w 211"/>
                <a:gd name="T87" fmla="*/ 338 h 903"/>
                <a:gd name="T88" fmla="*/ 153 w 211"/>
                <a:gd name="T89" fmla="*/ 328 h 903"/>
                <a:gd name="T90" fmla="*/ 151 w 211"/>
                <a:gd name="T91" fmla="*/ 316 h 903"/>
                <a:gd name="T92" fmla="*/ 151 w 211"/>
                <a:gd name="T93" fmla="*/ 280 h 903"/>
                <a:gd name="T94" fmla="*/ 155 w 211"/>
                <a:gd name="T95" fmla="*/ 269 h 903"/>
                <a:gd name="T96" fmla="*/ 164 w 211"/>
                <a:gd name="T97" fmla="*/ 261 h 903"/>
                <a:gd name="T98" fmla="*/ 174 w 211"/>
                <a:gd name="T99" fmla="*/ 256 h 903"/>
                <a:gd name="T100" fmla="*/ 211 w 211"/>
                <a:gd name="T101" fmla="*/ 256 h 903"/>
                <a:gd name="T102" fmla="*/ 181 w 211"/>
                <a:gd name="T103" fmla="*/ 196 h 903"/>
                <a:gd name="T104" fmla="*/ 169 w 211"/>
                <a:gd name="T105" fmla="*/ 193 h 903"/>
                <a:gd name="T106" fmla="*/ 159 w 211"/>
                <a:gd name="T107" fmla="*/ 187 h 903"/>
                <a:gd name="T108" fmla="*/ 153 w 211"/>
                <a:gd name="T109" fmla="*/ 177 h 903"/>
                <a:gd name="T110" fmla="*/ 151 w 211"/>
                <a:gd name="T111" fmla="*/ 165 h 903"/>
                <a:gd name="T112" fmla="*/ 151 w 211"/>
                <a:gd name="T113" fmla="*/ 130 h 903"/>
                <a:gd name="T114" fmla="*/ 155 w 211"/>
                <a:gd name="T115" fmla="*/ 119 h 903"/>
                <a:gd name="T116" fmla="*/ 164 w 211"/>
                <a:gd name="T117" fmla="*/ 110 h 903"/>
                <a:gd name="T118" fmla="*/ 174 w 211"/>
                <a:gd name="T119" fmla="*/ 106 h 903"/>
                <a:gd name="T120" fmla="*/ 211 w 211"/>
                <a:gd name="T121" fmla="*/ 105 h 903"/>
                <a:gd name="T122" fmla="*/ 0 w 211"/>
                <a:gd name="T123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1" h="903">
                  <a:moveTo>
                    <a:pt x="0" y="105"/>
                  </a:moveTo>
                  <a:lnTo>
                    <a:pt x="30" y="105"/>
                  </a:lnTo>
                  <a:lnTo>
                    <a:pt x="36" y="106"/>
                  </a:lnTo>
                  <a:lnTo>
                    <a:pt x="41" y="107"/>
                  </a:lnTo>
                  <a:lnTo>
                    <a:pt x="47" y="110"/>
                  </a:lnTo>
                  <a:lnTo>
                    <a:pt x="51" y="115"/>
                  </a:lnTo>
                  <a:lnTo>
                    <a:pt x="55" y="119"/>
                  </a:lnTo>
                  <a:lnTo>
                    <a:pt x="58" y="123"/>
                  </a:lnTo>
                  <a:lnTo>
                    <a:pt x="60" y="130"/>
                  </a:lnTo>
                  <a:lnTo>
                    <a:pt x="60" y="135"/>
                  </a:lnTo>
                  <a:lnTo>
                    <a:pt x="60" y="165"/>
                  </a:lnTo>
                  <a:lnTo>
                    <a:pt x="60" y="172"/>
                  </a:lnTo>
                  <a:lnTo>
                    <a:pt x="58" y="177"/>
                  </a:lnTo>
                  <a:lnTo>
                    <a:pt x="55" y="182"/>
                  </a:lnTo>
                  <a:lnTo>
                    <a:pt x="51" y="187"/>
                  </a:lnTo>
                  <a:lnTo>
                    <a:pt x="47" y="191"/>
                  </a:lnTo>
                  <a:lnTo>
                    <a:pt x="41" y="193"/>
                  </a:lnTo>
                  <a:lnTo>
                    <a:pt x="36" y="195"/>
                  </a:lnTo>
                  <a:lnTo>
                    <a:pt x="30" y="196"/>
                  </a:lnTo>
                  <a:lnTo>
                    <a:pt x="0" y="196"/>
                  </a:lnTo>
                  <a:lnTo>
                    <a:pt x="0" y="557"/>
                  </a:lnTo>
                  <a:lnTo>
                    <a:pt x="30" y="557"/>
                  </a:lnTo>
                  <a:lnTo>
                    <a:pt x="36" y="558"/>
                  </a:lnTo>
                  <a:lnTo>
                    <a:pt x="41" y="560"/>
                  </a:lnTo>
                  <a:lnTo>
                    <a:pt x="47" y="562"/>
                  </a:lnTo>
                  <a:lnTo>
                    <a:pt x="51" y="566"/>
                  </a:lnTo>
                  <a:lnTo>
                    <a:pt x="55" y="571"/>
                  </a:lnTo>
                  <a:lnTo>
                    <a:pt x="58" y="576"/>
                  </a:lnTo>
                  <a:lnTo>
                    <a:pt x="60" y="581"/>
                  </a:lnTo>
                  <a:lnTo>
                    <a:pt x="60" y="587"/>
                  </a:lnTo>
                  <a:lnTo>
                    <a:pt x="60" y="618"/>
                  </a:lnTo>
                  <a:lnTo>
                    <a:pt x="60" y="623"/>
                  </a:lnTo>
                  <a:lnTo>
                    <a:pt x="58" y="629"/>
                  </a:lnTo>
                  <a:lnTo>
                    <a:pt x="55" y="634"/>
                  </a:lnTo>
                  <a:lnTo>
                    <a:pt x="51" y="638"/>
                  </a:lnTo>
                  <a:lnTo>
                    <a:pt x="47" y="643"/>
                  </a:lnTo>
                  <a:lnTo>
                    <a:pt x="41" y="645"/>
                  </a:lnTo>
                  <a:lnTo>
                    <a:pt x="36" y="647"/>
                  </a:lnTo>
                  <a:lnTo>
                    <a:pt x="30" y="648"/>
                  </a:lnTo>
                  <a:lnTo>
                    <a:pt x="0" y="648"/>
                  </a:lnTo>
                  <a:lnTo>
                    <a:pt x="0" y="708"/>
                  </a:lnTo>
                  <a:lnTo>
                    <a:pt x="30" y="708"/>
                  </a:lnTo>
                  <a:lnTo>
                    <a:pt x="36" y="708"/>
                  </a:lnTo>
                  <a:lnTo>
                    <a:pt x="41" y="710"/>
                  </a:lnTo>
                  <a:lnTo>
                    <a:pt x="47" y="712"/>
                  </a:lnTo>
                  <a:lnTo>
                    <a:pt x="51" y="717"/>
                  </a:lnTo>
                  <a:lnTo>
                    <a:pt x="55" y="721"/>
                  </a:lnTo>
                  <a:lnTo>
                    <a:pt x="58" y="726"/>
                  </a:lnTo>
                  <a:lnTo>
                    <a:pt x="60" y="732"/>
                  </a:lnTo>
                  <a:lnTo>
                    <a:pt x="60" y="738"/>
                  </a:lnTo>
                  <a:lnTo>
                    <a:pt x="60" y="768"/>
                  </a:lnTo>
                  <a:lnTo>
                    <a:pt x="60" y="773"/>
                  </a:lnTo>
                  <a:lnTo>
                    <a:pt x="58" y="780"/>
                  </a:lnTo>
                  <a:lnTo>
                    <a:pt x="55" y="785"/>
                  </a:lnTo>
                  <a:lnTo>
                    <a:pt x="51" y="789"/>
                  </a:lnTo>
                  <a:lnTo>
                    <a:pt x="47" y="793"/>
                  </a:lnTo>
                  <a:lnTo>
                    <a:pt x="41" y="796"/>
                  </a:lnTo>
                  <a:lnTo>
                    <a:pt x="36" y="797"/>
                  </a:lnTo>
                  <a:lnTo>
                    <a:pt x="30" y="798"/>
                  </a:lnTo>
                  <a:lnTo>
                    <a:pt x="0" y="798"/>
                  </a:lnTo>
                  <a:lnTo>
                    <a:pt x="0" y="903"/>
                  </a:lnTo>
                  <a:lnTo>
                    <a:pt x="211" y="903"/>
                  </a:lnTo>
                  <a:lnTo>
                    <a:pt x="211" y="497"/>
                  </a:lnTo>
                  <a:lnTo>
                    <a:pt x="181" y="497"/>
                  </a:lnTo>
                  <a:lnTo>
                    <a:pt x="174" y="497"/>
                  </a:lnTo>
                  <a:lnTo>
                    <a:pt x="169" y="495"/>
                  </a:lnTo>
                  <a:lnTo>
                    <a:pt x="164" y="491"/>
                  </a:lnTo>
                  <a:lnTo>
                    <a:pt x="159" y="488"/>
                  </a:lnTo>
                  <a:lnTo>
                    <a:pt x="155" y="484"/>
                  </a:lnTo>
                  <a:lnTo>
                    <a:pt x="153" y="478"/>
                  </a:lnTo>
                  <a:lnTo>
                    <a:pt x="151" y="473"/>
                  </a:lnTo>
                  <a:lnTo>
                    <a:pt x="151" y="467"/>
                  </a:lnTo>
                  <a:lnTo>
                    <a:pt x="151" y="437"/>
                  </a:lnTo>
                  <a:lnTo>
                    <a:pt x="151" y="430"/>
                  </a:lnTo>
                  <a:lnTo>
                    <a:pt x="153" y="425"/>
                  </a:lnTo>
                  <a:lnTo>
                    <a:pt x="155" y="419"/>
                  </a:lnTo>
                  <a:lnTo>
                    <a:pt x="159" y="415"/>
                  </a:lnTo>
                  <a:lnTo>
                    <a:pt x="164" y="412"/>
                  </a:lnTo>
                  <a:lnTo>
                    <a:pt x="169" y="409"/>
                  </a:lnTo>
                  <a:lnTo>
                    <a:pt x="174" y="408"/>
                  </a:lnTo>
                  <a:lnTo>
                    <a:pt x="181" y="407"/>
                  </a:lnTo>
                  <a:lnTo>
                    <a:pt x="211" y="407"/>
                  </a:lnTo>
                  <a:lnTo>
                    <a:pt x="211" y="346"/>
                  </a:lnTo>
                  <a:lnTo>
                    <a:pt x="181" y="346"/>
                  </a:lnTo>
                  <a:lnTo>
                    <a:pt x="174" y="345"/>
                  </a:lnTo>
                  <a:lnTo>
                    <a:pt x="169" y="344"/>
                  </a:lnTo>
                  <a:lnTo>
                    <a:pt x="164" y="341"/>
                  </a:lnTo>
                  <a:lnTo>
                    <a:pt x="159" y="338"/>
                  </a:lnTo>
                  <a:lnTo>
                    <a:pt x="155" y="333"/>
                  </a:lnTo>
                  <a:lnTo>
                    <a:pt x="153" y="328"/>
                  </a:lnTo>
                  <a:lnTo>
                    <a:pt x="151" y="322"/>
                  </a:lnTo>
                  <a:lnTo>
                    <a:pt x="151" y="316"/>
                  </a:lnTo>
                  <a:lnTo>
                    <a:pt x="151" y="286"/>
                  </a:lnTo>
                  <a:lnTo>
                    <a:pt x="151" y="280"/>
                  </a:lnTo>
                  <a:lnTo>
                    <a:pt x="153" y="275"/>
                  </a:lnTo>
                  <a:lnTo>
                    <a:pt x="155" y="269"/>
                  </a:lnTo>
                  <a:lnTo>
                    <a:pt x="159" y="265"/>
                  </a:lnTo>
                  <a:lnTo>
                    <a:pt x="164" y="261"/>
                  </a:lnTo>
                  <a:lnTo>
                    <a:pt x="169" y="259"/>
                  </a:lnTo>
                  <a:lnTo>
                    <a:pt x="174" y="256"/>
                  </a:lnTo>
                  <a:lnTo>
                    <a:pt x="181" y="256"/>
                  </a:lnTo>
                  <a:lnTo>
                    <a:pt x="211" y="256"/>
                  </a:lnTo>
                  <a:lnTo>
                    <a:pt x="211" y="196"/>
                  </a:lnTo>
                  <a:lnTo>
                    <a:pt x="181" y="196"/>
                  </a:lnTo>
                  <a:lnTo>
                    <a:pt x="174" y="195"/>
                  </a:lnTo>
                  <a:lnTo>
                    <a:pt x="169" y="193"/>
                  </a:lnTo>
                  <a:lnTo>
                    <a:pt x="164" y="191"/>
                  </a:lnTo>
                  <a:lnTo>
                    <a:pt x="159" y="187"/>
                  </a:lnTo>
                  <a:lnTo>
                    <a:pt x="155" y="182"/>
                  </a:lnTo>
                  <a:lnTo>
                    <a:pt x="153" y="177"/>
                  </a:lnTo>
                  <a:lnTo>
                    <a:pt x="151" y="172"/>
                  </a:lnTo>
                  <a:lnTo>
                    <a:pt x="151" y="165"/>
                  </a:lnTo>
                  <a:lnTo>
                    <a:pt x="151" y="135"/>
                  </a:lnTo>
                  <a:lnTo>
                    <a:pt x="151" y="130"/>
                  </a:lnTo>
                  <a:lnTo>
                    <a:pt x="153" y="123"/>
                  </a:lnTo>
                  <a:lnTo>
                    <a:pt x="155" y="119"/>
                  </a:lnTo>
                  <a:lnTo>
                    <a:pt x="159" y="115"/>
                  </a:lnTo>
                  <a:lnTo>
                    <a:pt x="164" y="110"/>
                  </a:lnTo>
                  <a:lnTo>
                    <a:pt x="169" y="108"/>
                  </a:lnTo>
                  <a:lnTo>
                    <a:pt x="174" y="106"/>
                  </a:lnTo>
                  <a:lnTo>
                    <a:pt x="181" y="105"/>
                  </a:lnTo>
                  <a:lnTo>
                    <a:pt x="211" y="105"/>
                  </a:lnTo>
                  <a:lnTo>
                    <a:pt x="211" y="0"/>
                  </a:lnTo>
                  <a:lnTo>
                    <a:pt x="0" y="0"/>
                  </a:lnTo>
                  <a:lnTo>
                    <a:pt x="0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  <p:sp>
          <p:nvSpPr>
            <p:cNvPr id="70" name="Freeform 326">
              <a:extLst>
                <a:ext uri="{FF2B5EF4-FFF2-40B4-BE49-F238E27FC236}">
                  <a16:creationId xmlns:a16="http://schemas.microsoft.com/office/drawing/2014/main" id="{505F0C26-0335-4A1D-AA0D-8C830A4F0DE4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325" y="771525"/>
              <a:ext cx="68263" cy="287338"/>
            </a:xfrm>
            <a:custGeom>
              <a:avLst/>
              <a:gdLst>
                <a:gd name="T0" fmla="*/ 30 w 211"/>
                <a:gd name="T1" fmla="*/ 105 h 903"/>
                <a:gd name="T2" fmla="*/ 42 w 211"/>
                <a:gd name="T3" fmla="*/ 107 h 903"/>
                <a:gd name="T4" fmla="*/ 52 w 211"/>
                <a:gd name="T5" fmla="*/ 115 h 903"/>
                <a:gd name="T6" fmla="*/ 58 w 211"/>
                <a:gd name="T7" fmla="*/ 123 h 903"/>
                <a:gd name="T8" fmla="*/ 60 w 211"/>
                <a:gd name="T9" fmla="*/ 135 h 903"/>
                <a:gd name="T10" fmla="*/ 59 w 211"/>
                <a:gd name="T11" fmla="*/ 172 h 903"/>
                <a:gd name="T12" fmla="*/ 55 w 211"/>
                <a:gd name="T13" fmla="*/ 182 h 903"/>
                <a:gd name="T14" fmla="*/ 47 w 211"/>
                <a:gd name="T15" fmla="*/ 191 h 903"/>
                <a:gd name="T16" fmla="*/ 36 w 211"/>
                <a:gd name="T17" fmla="*/ 195 h 903"/>
                <a:gd name="T18" fmla="*/ 0 w 211"/>
                <a:gd name="T19" fmla="*/ 196 h 903"/>
                <a:gd name="T20" fmla="*/ 30 w 211"/>
                <a:gd name="T21" fmla="*/ 256 h 903"/>
                <a:gd name="T22" fmla="*/ 42 w 211"/>
                <a:gd name="T23" fmla="*/ 259 h 903"/>
                <a:gd name="T24" fmla="*/ 52 w 211"/>
                <a:gd name="T25" fmla="*/ 265 h 903"/>
                <a:gd name="T26" fmla="*/ 58 w 211"/>
                <a:gd name="T27" fmla="*/ 275 h 903"/>
                <a:gd name="T28" fmla="*/ 60 w 211"/>
                <a:gd name="T29" fmla="*/ 286 h 903"/>
                <a:gd name="T30" fmla="*/ 59 w 211"/>
                <a:gd name="T31" fmla="*/ 322 h 903"/>
                <a:gd name="T32" fmla="*/ 55 w 211"/>
                <a:gd name="T33" fmla="*/ 333 h 903"/>
                <a:gd name="T34" fmla="*/ 47 w 211"/>
                <a:gd name="T35" fmla="*/ 341 h 903"/>
                <a:gd name="T36" fmla="*/ 36 w 211"/>
                <a:gd name="T37" fmla="*/ 345 h 903"/>
                <a:gd name="T38" fmla="*/ 0 w 211"/>
                <a:gd name="T39" fmla="*/ 346 h 903"/>
                <a:gd name="T40" fmla="*/ 30 w 211"/>
                <a:gd name="T41" fmla="*/ 708 h 903"/>
                <a:gd name="T42" fmla="*/ 42 w 211"/>
                <a:gd name="T43" fmla="*/ 710 h 903"/>
                <a:gd name="T44" fmla="*/ 52 w 211"/>
                <a:gd name="T45" fmla="*/ 717 h 903"/>
                <a:gd name="T46" fmla="*/ 58 w 211"/>
                <a:gd name="T47" fmla="*/ 726 h 903"/>
                <a:gd name="T48" fmla="*/ 60 w 211"/>
                <a:gd name="T49" fmla="*/ 738 h 903"/>
                <a:gd name="T50" fmla="*/ 59 w 211"/>
                <a:gd name="T51" fmla="*/ 773 h 903"/>
                <a:gd name="T52" fmla="*/ 55 w 211"/>
                <a:gd name="T53" fmla="*/ 785 h 903"/>
                <a:gd name="T54" fmla="*/ 47 w 211"/>
                <a:gd name="T55" fmla="*/ 793 h 903"/>
                <a:gd name="T56" fmla="*/ 36 w 211"/>
                <a:gd name="T57" fmla="*/ 797 h 903"/>
                <a:gd name="T58" fmla="*/ 0 w 211"/>
                <a:gd name="T59" fmla="*/ 798 h 903"/>
                <a:gd name="T60" fmla="*/ 211 w 211"/>
                <a:gd name="T61" fmla="*/ 903 h 903"/>
                <a:gd name="T62" fmla="*/ 181 w 211"/>
                <a:gd name="T63" fmla="*/ 798 h 903"/>
                <a:gd name="T64" fmla="*/ 169 w 211"/>
                <a:gd name="T65" fmla="*/ 796 h 903"/>
                <a:gd name="T66" fmla="*/ 159 w 211"/>
                <a:gd name="T67" fmla="*/ 789 h 903"/>
                <a:gd name="T68" fmla="*/ 153 w 211"/>
                <a:gd name="T69" fmla="*/ 780 h 903"/>
                <a:gd name="T70" fmla="*/ 151 w 211"/>
                <a:gd name="T71" fmla="*/ 768 h 903"/>
                <a:gd name="T72" fmla="*/ 152 w 211"/>
                <a:gd name="T73" fmla="*/ 732 h 903"/>
                <a:gd name="T74" fmla="*/ 156 w 211"/>
                <a:gd name="T75" fmla="*/ 721 h 903"/>
                <a:gd name="T76" fmla="*/ 164 w 211"/>
                <a:gd name="T77" fmla="*/ 713 h 903"/>
                <a:gd name="T78" fmla="*/ 175 w 211"/>
                <a:gd name="T79" fmla="*/ 708 h 903"/>
                <a:gd name="T80" fmla="*/ 211 w 211"/>
                <a:gd name="T81" fmla="*/ 708 h 903"/>
                <a:gd name="T82" fmla="*/ 181 w 211"/>
                <a:gd name="T83" fmla="*/ 648 h 903"/>
                <a:gd name="T84" fmla="*/ 169 w 211"/>
                <a:gd name="T85" fmla="*/ 645 h 903"/>
                <a:gd name="T86" fmla="*/ 159 w 211"/>
                <a:gd name="T87" fmla="*/ 638 h 903"/>
                <a:gd name="T88" fmla="*/ 153 w 211"/>
                <a:gd name="T89" fmla="*/ 629 h 903"/>
                <a:gd name="T90" fmla="*/ 151 w 211"/>
                <a:gd name="T91" fmla="*/ 618 h 903"/>
                <a:gd name="T92" fmla="*/ 152 w 211"/>
                <a:gd name="T93" fmla="*/ 581 h 903"/>
                <a:gd name="T94" fmla="*/ 156 w 211"/>
                <a:gd name="T95" fmla="*/ 571 h 903"/>
                <a:gd name="T96" fmla="*/ 164 w 211"/>
                <a:gd name="T97" fmla="*/ 562 h 903"/>
                <a:gd name="T98" fmla="*/ 175 w 211"/>
                <a:gd name="T99" fmla="*/ 558 h 903"/>
                <a:gd name="T100" fmla="*/ 211 w 211"/>
                <a:gd name="T101" fmla="*/ 557 h 903"/>
                <a:gd name="T102" fmla="*/ 181 w 211"/>
                <a:gd name="T103" fmla="*/ 196 h 903"/>
                <a:gd name="T104" fmla="*/ 169 w 211"/>
                <a:gd name="T105" fmla="*/ 193 h 903"/>
                <a:gd name="T106" fmla="*/ 159 w 211"/>
                <a:gd name="T107" fmla="*/ 187 h 903"/>
                <a:gd name="T108" fmla="*/ 153 w 211"/>
                <a:gd name="T109" fmla="*/ 177 h 903"/>
                <a:gd name="T110" fmla="*/ 151 w 211"/>
                <a:gd name="T111" fmla="*/ 165 h 903"/>
                <a:gd name="T112" fmla="*/ 152 w 211"/>
                <a:gd name="T113" fmla="*/ 130 h 903"/>
                <a:gd name="T114" fmla="*/ 156 w 211"/>
                <a:gd name="T115" fmla="*/ 119 h 903"/>
                <a:gd name="T116" fmla="*/ 164 w 211"/>
                <a:gd name="T117" fmla="*/ 110 h 903"/>
                <a:gd name="T118" fmla="*/ 175 w 211"/>
                <a:gd name="T119" fmla="*/ 106 h 903"/>
                <a:gd name="T120" fmla="*/ 211 w 211"/>
                <a:gd name="T121" fmla="*/ 105 h 903"/>
                <a:gd name="T122" fmla="*/ 0 w 211"/>
                <a:gd name="T123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1" h="903">
                  <a:moveTo>
                    <a:pt x="0" y="105"/>
                  </a:moveTo>
                  <a:lnTo>
                    <a:pt x="30" y="105"/>
                  </a:lnTo>
                  <a:lnTo>
                    <a:pt x="36" y="106"/>
                  </a:lnTo>
                  <a:lnTo>
                    <a:pt x="42" y="107"/>
                  </a:lnTo>
                  <a:lnTo>
                    <a:pt x="47" y="110"/>
                  </a:lnTo>
                  <a:lnTo>
                    <a:pt x="52" y="115"/>
                  </a:lnTo>
                  <a:lnTo>
                    <a:pt x="55" y="119"/>
                  </a:lnTo>
                  <a:lnTo>
                    <a:pt x="58" y="123"/>
                  </a:lnTo>
                  <a:lnTo>
                    <a:pt x="59" y="130"/>
                  </a:lnTo>
                  <a:lnTo>
                    <a:pt x="60" y="135"/>
                  </a:lnTo>
                  <a:lnTo>
                    <a:pt x="60" y="165"/>
                  </a:lnTo>
                  <a:lnTo>
                    <a:pt x="59" y="172"/>
                  </a:lnTo>
                  <a:lnTo>
                    <a:pt x="58" y="177"/>
                  </a:lnTo>
                  <a:lnTo>
                    <a:pt x="55" y="182"/>
                  </a:lnTo>
                  <a:lnTo>
                    <a:pt x="52" y="187"/>
                  </a:lnTo>
                  <a:lnTo>
                    <a:pt x="47" y="191"/>
                  </a:lnTo>
                  <a:lnTo>
                    <a:pt x="42" y="193"/>
                  </a:lnTo>
                  <a:lnTo>
                    <a:pt x="36" y="195"/>
                  </a:lnTo>
                  <a:lnTo>
                    <a:pt x="30" y="196"/>
                  </a:lnTo>
                  <a:lnTo>
                    <a:pt x="0" y="196"/>
                  </a:lnTo>
                  <a:lnTo>
                    <a:pt x="0" y="256"/>
                  </a:lnTo>
                  <a:lnTo>
                    <a:pt x="30" y="256"/>
                  </a:lnTo>
                  <a:lnTo>
                    <a:pt x="36" y="256"/>
                  </a:lnTo>
                  <a:lnTo>
                    <a:pt x="42" y="259"/>
                  </a:lnTo>
                  <a:lnTo>
                    <a:pt x="47" y="261"/>
                  </a:lnTo>
                  <a:lnTo>
                    <a:pt x="52" y="265"/>
                  </a:lnTo>
                  <a:lnTo>
                    <a:pt x="55" y="269"/>
                  </a:lnTo>
                  <a:lnTo>
                    <a:pt x="58" y="275"/>
                  </a:lnTo>
                  <a:lnTo>
                    <a:pt x="59" y="280"/>
                  </a:lnTo>
                  <a:lnTo>
                    <a:pt x="60" y="286"/>
                  </a:lnTo>
                  <a:lnTo>
                    <a:pt x="60" y="316"/>
                  </a:lnTo>
                  <a:lnTo>
                    <a:pt x="59" y="322"/>
                  </a:lnTo>
                  <a:lnTo>
                    <a:pt x="58" y="328"/>
                  </a:lnTo>
                  <a:lnTo>
                    <a:pt x="55" y="333"/>
                  </a:lnTo>
                  <a:lnTo>
                    <a:pt x="52" y="338"/>
                  </a:lnTo>
                  <a:lnTo>
                    <a:pt x="47" y="341"/>
                  </a:lnTo>
                  <a:lnTo>
                    <a:pt x="42" y="344"/>
                  </a:lnTo>
                  <a:lnTo>
                    <a:pt x="36" y="345"/>
                  </a:lnTo>
                  <a:lnTo>
                    <a:pt x="30" y="346"/>
                  </a:lnTo>
                  <a:lnTo>
                    <a:pt x="0" y="346"/>
                  </a:lnTo>
                  <a:lnTo>
                    <a:pt x="0" y="708"/>
                  </a:lnTo>
                  <a:lnTo>
                    <a:pt x="30" y="708"/>
                  </a:lnTo>
                  <a:lnTo>
                    <a:pt x="36" y="708"/>
                  </a:lnTo>
                  <a:lnTo>
                    <a:pt x="42" y="710"/>
                  </a:lnTo>
                  <a:lnTo>
                    <a:pt x="47" y="712"/>
                  </a:lnTo>
                  <a:lnTo>
                    <a:pt x="52" y="717"/>
                  </a:lnTo>
                  <a:lnTo>
                    <a:pt x="55" y="721"/>
                  </a:lnTo>
                  <a:lnTo>
                    <a:pt x="58" y="726"/>
                  </a:lnTo>
                  <a:lnTo>
                    <a:pt x="59" y="732"/>
                  </a:lnTo>
                  <a:lnTo>
                    <a:pt x="60" y="738"/>
                  </a:lnTo>
                  <a:lnTo>
                    <a:pt x="60" y="768"/>
                  </a:lnTo>
                  <a:lnTo>
                    <a:pt x="59" y="773"/>
                  </a:lnTo>
                  <a:lnTo>
                    <a:pt x="58" y="780"/>
                  </a:lnTo>
                  <a:lnTo>
                    <a:pt x="55" y="785"/>
                  </a:lnTo>
                  <a:lnTo>
                    <a:pt x="52" y="789"/>
                  </a:lnTo>
                  <a:lnTo>
                    <a:pt x="47" y="793"/>
                  </a:lnTo>
                  <a:lnTo>
                    <a:pt x="42" y="796"/>
                  </a:lnTo>
                  <a:lnTo>
                    <a:pt x="36" y="797"/>
                  </a:lnTo>
                  <a:lnTo>
                    <a:pt x="30" y="798"/>
                  </a:lnTo>
                  <a:lnTo>
                    <a:pt x="0" y="798"/>
                  </a:lnTo>
                  <a:lnTo>
                    <a:pt x="0" y="903"/>
                  </a:lnTo>
                  <a:lnTo>
                    <a:pt x="211" y="903"/>
                  </a:lnTo>
                  <a:lnTo>
                    <a:pt x="211" y="798"/>
                  </a:lnTo>
                  <a:lnTo>
                    <a:pt x="181" y="798"/>
                  </a:lnTo>
                  <a:lnTo>
                    <a:pt x="175" y="797"/>
                  </a:lnTo>
                  <a:lnTo>
                    <a:pt x="169" y="796"/>
                  </a:lnTo>
                  <a:lnTo>
                    <a:pt x="164" y="793"/>
                  </a:lnTo>
                  <a:lnTo>
                    <a:pt x="159" y="789"/>
                  </a:lnTo>
                  <a:lnTo>
                    <a:pt x="156" y="785"/>
                  </a:lnTo>
                  <a:lnTo>
                    <a:pt x="153" y="780"/>
                  </a:lnTo>
                  <a:lnTo>
                    <a:pt x="152" y="774"/>
                  </a:lnTo>
                  <a:lnTo>
                    <a:pt x="151" y="768"/>
                  </a:lnTo>
                  <a:lnTo>
                    <a:pt x="151" y="738"/>
                  </a:lnTo>
                  <a:lnTo>
                    <a:pt x="152" y="732"/>
                  </a:lnTo>
                  <a:lnTo>
                    <a:pt x="153" y="726"/>
                  </a:lnTo>
                  <a:lnTo>
                    <a:pt x="156" y="721"/>
                  </a:lnTo>
                  <a:lnTo>
                    <a:pt x="159" y="717"/>
                  </a:lnTo>
                  <a:lnTo>
                    <a:pt x="164" y="713"/>
                  </a:lnTo>
                  <a:lnTo>
                    <a:pt x="169" y="710"/>
                  </a:lnTo>
                  <a:lnTo>
                    <a:pt x="175" y="708"/>
                  </a:lnTo>
                  <a:lnTo>
                    <a:pt x="181" y="708"/>
                  </a:lnTo>
                  <a:lnTo>
                    <a:pt x="211" y="708"/>
                  </a:lnTo>
                  <a:lnTo>
                    <a:pt x="211" y="648"/>
                  </a:lnTo>
                  <a:lnTo>
                    <a:pt x="181" y="648"/>
                  </a:lnTo>
                  <a:lnTo>
                    <a:pt x="175" y="647"/>
                  </a:lnTo>
                  <a:lnTo>
                    <a:pt x="169" y="645"/>
                  </a:lnTo>
                  <a:lnTo>
                    <a:pt x="164" y="643"/>
                  </a:lnTo>
                  <a:lnTo>
                    <a:pt x="159" y="638"/>
                  </a:lnTo>
                  <a:lnTo>
                    <a:pt x="156" y="634"/>
                  </a:lnTo>
                  <a:lnTo>
                    <a:pt x="153" y="629"/>
                  </a:lnTo>
                  <a:lnTo>
                    <a:pt x="152" y="623"/>
                  </a:lnTo>
                  <a:lnTo>
                    <a:pt x="151" y="618"/>
                  </a:lnTo>
                  <a:lnTo>
                    <a:pt x="151" y="587"/>
                  </a:lnTo>
                  <a:lnTo>
                    <a:pt x="152" y="581"/>
                  </a:lnTo>
                  <a:lnTo>
                    <a:pt x="153" y="576"/>
                  </a:lnTo>
                  <a:lnTo>
                    <a:pt x="156" y="571"/>
                  </a:lnTo>
                  <a:lnTo>
                    <a:pt x="159" y="566"/>
                  </a:lnTo>
                  <a:lnTo>
                    <a:pt x="164" y="562"/>
                  </a:lnTo>
                  <a:lnTo>
                    <a:pt x="169" y="560"/>
                  </a:lnTo>
                  <a:lnTo>
                    <a:pt x="175" y="558"/>
                  </a:lnTo>
                  <a:lnTo>
                    <a:pt x="181" y="557"/>
                  </a:lnTo>
                  <a:lnTo>
                    <a:pt x="211" y="557"/>
                  </a:lnTo>
                  <a:lnTo>
                    <a:pt x="211" y="196"/>
                  </a:lnTo>
                  <a:lnTo>
                    <a:pt x="181" y="196"/>
                  </a:lnTo>
                  <a:lnTo>
                    <a:pt x="175" y="195"/>
                  </a:lnTo>
                  <a:lnTo>
                    <a:pt x="169" y="193"/>
                  </a:lnTo>
                  <a:lnTo>
                    <a:pt x="164" y="191"/>
                  </a:lnTo>
                  <a:lnTo>
                    <a:pt x="159" y="187"/>
                  </a:lnTo>
                  <a:lnTo>
                    <a:pt x="156" y="182"/>
                  </a:lnTo>
                  <a:lnTo>
                    <a:pt x="153" y="177"/>
                  </a:lnTo>
                  <a:lnTo>
                    <a:pt x="152" y="172"/>
                  </a:lnTo>
                  <a:lnTo>
                    <a:pt x="151" y="165"/>
                  </a:lnTo>
                  <a:lnTo>
                    <a:pt x="151" y="135"/>
                  </a:lnTo>
                  <a:lnTo>
                    <a:pt x="152" y="130"/>
                  </a:lnTo>
                  <a:lnTo>
                    <a:pt x="153" y="123"/>
                  </a:lnTo>
                  <a:lnTo>
                    <a:pt x="156" y="119"/>
                  </a:lnTo>
                  <a:lnTo>
                    <a:pt x="159" y="115"/>
                  </a:lnTo>
                  <a:lnTo>
                    <a:pt x="164" y="110"/>
                  </a:lnTo>
                  <a:lnTo>
                    <a:pt x="169" y="108"/>
                  </a:lnTo>
                  <a:lnTo>
                    <a:pt x="175" y="106"/>
                  </a:lnTo>
                  <a:lnTo>
                    <a:pt x="181" y="105"/>
                  </a:lnTo>
                  <a:lnTo>
                    <a:pt x="211" y="105"/>
                  </a:lnTo>
                  <a:lnTo>
                    <a:pt x="211" y="0"/>
                  </a:lnTo>
                  <a:lnTo>
                    <a:pt x="0" y="0"/>
                  </a:lnTo>
                  <a:lnTo>
                    <a:pt x="0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  <p:sp>
          <p:nvSpPr>
            <p:cNvPr id="71" name="Freeform 327">
              <a:extLst>
                <a:ext uri="{FF2B5EF4-FFF2-40B4-BE49-F238E27FC236}">
                  <a16:creationId xmlns:a16="http://schemas.microsoft.com/office/drawing/2014/main" id="{EE66CB30-F704-45C9-BA83-17BA7DC138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3313" y="771525"/>
              <a:ext cx="61913" cy="287338"/>
            </a:xfrm>
            <a:custGeom>
              <a:avLst/>
              <a:gdLst>
                <a:gd name="T0" fmla="*/ 0 w 195"/>
                <a:gd name="T1" fmla="*/ 0 h 903"/>
                <a:gd name="T2" fmla="*/ 30 w 195"/>
                <a:gd name="T3" fmla="*/ 105 h 903"/>
                <a:gd name="T4" fmla="*/ 42 w 195"/>
                <a:gd name="T5" fmla="*/ 107 h 903"/>
                <a:gd name="T6" fmla="*/ 51 w 195"/>
                <a:gd name="T7" fmla="*/ 115 h 903"/>
                <a:gd name="T8" fmla="*/ 58 w 195"/>
                <a:gd name="T9" fmla="*/ 123 h 903"/>
                <a:gd name="T10" fmla="*/ 60 w 195"/>
                <a:gd name="T11" fmla="*/ 135 h 903"/>
                <a:gd name="T12" fmla="*/ 59 w 195"/>
                <a:gd name="T13" fmla="*/ 172 h 903"/>
                <a:gd name="T14" fmla="*/ 55 w 195"/>
                <a:gd name="T15" fmla="*/ 182 h 903"/>
                <a:gd name="T16" fmla="*/ 47 w 195"/>
                <a:gd name="T17" fmla="*/ 191 h 903"/>
                <a:gd name="T18" fmla="*/ 36 w 195"/>
                <a:gd name="T19" fmla="*/ 195 h 903"/>
                <a:gd name="T20" fmla="*/ 0 w 195"/>
                <a:gd name="T21" fmla="*/ 196 h 903"/>
                <a:gd name="T22" fmla="*/ 30 w 195"/>
                <a:gd name="T23" fmla="*/ 256 h 903"/>
                <a:gd name="T24" fmla="*/ 42 w 195"/>
                <a:gd name="T25" fmla="*/ 259 h 903"/>
                <a:gd name="T26" fmla="*/ 51 w 195"/>
                <a:gd name="T27" fmla="*/ 265 h 903"/>
                <a:gd name="T28" fmla="*/ 58 w 195"/>
                <a:gd name="T29" fmla="*/ 275 h 903"/>
                <a:gd name="T30" fmla="*/ 60 w 195"/>
                <a:gd name="T31" fmla="*/ 286 h 903"/>
                <a:gd name="T32" fmla="*/ 59 w 195"/>
                <a:gd name="T33" fmla="*/ 322 h 903"/>
                <a:gd name="T34" fmla="*/ 55 w 195"/>
                <a:gd name="T35" fmla="*/ 333 h 903"/>
                <a:gd name="T36" fmla="*/ 47 w 195"/>
                <a:gd name="T37" fmla="*/ 341 h 903"/>
                <a:gd name="T38" fmla="*/ 36 w 195"/>
                <a:gd name="T39" fmla="*/ 345 h 903"/>
                <a:gd name="T40" fmla="*/ 0 w 195"/>
                <a:gd name="T41" fmla="*/ 346 h 903"/>
                <a:gd name="T42" fmla="*/ 30 w 195"/>
                <a:gd name="T43" fmla="*/ 407 h 903"/>
                <a:gd name="T44" fmla="*/ 42 w 195"/>
                <a:gd name="T45" fmla="*/ 409 h 903"/>
                <a:gd name="T46" fmla="*/ 51 w 195"/>
                <a:gd name="T47" fmla="*/ 415 h 903"/>
                <a:gd name="T48" fmla="*/ 58 w 195"/>
                <a:gd name="T49" fmla="*/ 425 h 903"/>
                <a:gd name="T50" fmla="*/ 60 w 195"/>
                <a:gd name="T51" fmla="*/ 437 h 903"/>
                <a:gd name="T52" fmla="*/ 59 w 195"/>
                <a:gd name="T53" fmla="*/ 473 h 903"/>
                <a:gd name="T54" fmla="*/ 55 w 195"/>
                <a:gd name="T55" fmla="*/ 484 h 903"/>
                <a:gd name="T56" fmla="*/ 47 w 195"/>
                <a:gd name="T57" fmla="*/ 491 h 903"/>
                <a:gd name="T58" fmla="*/ 36 w 195"/>
                <a:gd name="T59" fmla="*/ 497 h 903"/>
                <a:gd name="T60" fmla="*/ 0 w 195"/>
                <a:gd name="T61" fmla="*/ 497 h 903"/>
                <a:gd name="T62" fmla="*/ 180 w 195"/>
                <a:gd name="T63" fmla="*/ 903 h 903"/>
                <a:gd name="T64" fmla="*/ 187 w 195"/>
                <a:gd name="T65" fmla="*/ 902 h 903"/>
                <a:gd name="T66" fmla="*/ 191 w 195"/>
                <a:gd name="T67" fmla="*/ 899 h 903"/>
                <a:gd name="T68" fmla="*/ 194 w 195"/>
                <a:gd name="T69" fmla="*/ 895 h 903"/>
                <a:gd name="T70" fmla="*/ 195 w 195"/>
                <a:gd name="T71" fmla="*/ 888 h 903"/>
                <a:gd name="T72" fmla="*/ 195 w 195"/>
                <a:gd name="T73" fmla="*/ 12 h 903"/>
                <a:gd name="T74" fmla="*/ 193 w 195"/>
                <a:gd name="T75" fmla="*/ 6 h 903"/>
                <a:gd name="T76" fmla="*/ 189 w 195"/>
                <a:gd name="T77" fmla="*/ 2 h 903"/>
                <a:gd name="T78" fmla="*/ 183 w 195"/>
                <a:gd name="T79" fmla="*/ 0 h 903"/>
                <a:gd name="T80" fmla="*/ 180 w 195"/>
                <a:gd name="T81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5" h="903">
                  <a:moveTo>
                    <a:pt x="180" y="0"/>
                  </a:moveTo>
                  <a:lnTo>
                    <a:pt x="0" y="0"/>
                  </a:lnTo>
                  <a:lnTo>
                    <a:pt x="0" y="105"/>
                  </a:lnTo>
                  <a:lnTo>
                    <a:pt x="30" y="105"/>
                  </a:lnTo>
                  <a:lnTo>
                    <a:pt x="36" y="106"/>
                  </a:lnTo>
                  <a:lnTo>
                    <a:pt x="42" y="107"/>
                  </a:lnTo>
                  <a:lnTo>
                    <a:pt x="47" y="110"/>
                  </a:lnTo>
                  <a:lnTo>
                    <a:pt x="51" y="115"/>
                  </a:lnTo>
                  <a:lnTo>
                    <a:pt x="55" y="119"/>
                  </a:lnTo>
                  <a:lnTo>
                    <a:pt x="58" y="123"/>
                  </a:lnTo>
                  <a:lnTo>
                    <a:pt x="59" y="130"/>
                  </a:lnTo>
                  <a:lnTo>
                    <a:pt x="60" y="135"/>
                  </a:lnTo>
                  <a:lnTo>
                    <a:pt x="60" y="165"/>
                  </a:lnTo>
                  <a:lnTo>
                    <a:pt x="59" y="172"/>
                  </a:lnTo>
                  <a:lnTo>
                    <a:pt x="58" y="177"/>
                  </a:lnTo>
                  <a:lnTo>
                    <a:pt x="55" y="182"/>
                  </a:lnTo>
                  <a:lnTo>
                    <a:pt x="51" y="187"/>
                  </a:lnTo>
                  <a:lnTo>
                    <a:pt x="47" y="191"/>
                  </a:lnTo>
                  <a:lnTo>
                    <a:pt x="42" y="193"/>
                  </a:lnTo>
                  <a:lnTo>
                    <a:pt x="36" y="195"/>
                  </a:lnTo>
                  <a:lnTo>
                    <a:pt x="30" y="196"/>
                  </a:lnTo>
                  <a:lnTo>
                    <a:pt x="0" y="196"/>
                  </a:lnTo>
                  <a:lnTo>
                    <a:pt x="0" y="256"/>
                  </a:lnTo>
                  <a:lnTo>
                    <a:pt x="30" y="256"/>
                  </a:lnTo>
                  <a:lnTo>
                    <a:pt x="36" y="256"/>
                  </a:lnTo>
                  <a:lnTo>
                    <a:pt x="42" y="259"/>
                  </a:lnTo>
                  <a:lnTo>
                    <a:pt x="47" y="261"/>
                  </a:lnTo>
                  <a:lnTo>
                    <a:pt x="51" y="265"/>
                  </a:lnTo>
                  <a:lnTo>
                    <a:pt x="55" y="269"/>
                  </a:lnTo>
                  <a:lnTo>
                    <a:pt x="58" y="275"/>
                  </a:lnTo>
                  <a:lnTo>
                    <a:pt x="59" y="280"/>
                  </a:lnTo>
                  <a:lnTo>
                    <a:pt x="60" y="286"/>
                  </a:lnTo>
                  <a:lnTo>
                    <a:pt x="60" y="316"/>
                  </a:lnTo>
                  <a:lnTo>
                    <a:pt x="59" y="322"/>
                  </a:lnTo>
                  <a:lnTo>
                    <a:pt x="58" y="328"/>
                  </a:lnTo>
                  <a:lnTo>
                    <a:pt x="55" y="333"/>
                  </a:lnTo>
                  <a:lnTo>
                    <a:pt x="51" y="338"/>
                  </a:lnTo>
                  <a:lnTo>
                    <a:pt x="47" y="341"/>
                  </a:lnTo>
                  <a:lnTo>
                    <a:pt x="42" y="344"/>
                  </a:lnTo>
                  <a:lnTo>
                    <a:pt x="36" y="345"/>
                  </a:lnTo>
                  <a:lnTo>
                    <a:pt x="30" y="346"/>
                  </a:lnTo>
                  <a:lnTo>
                    <a:pt x="0" y="346"/>
                  </a:lnTo>
                  <a:lnTo>
                    <a:pt x="0" y="407"/>
                  </a:lnTo>
                  <a:lnTo>
                    <a:pt x="30" y="407"/>
                  </a:lnTo>
                  <a:lnTo>
                    <a:pt x="36" y="408"/>
                  </a:lnTo>
                  <a:lnTo>
                    <a:pt x="42" y="409"/>
                  </a:lnTo>
                  <a:lnTo>
                    <a:pt x="47" y="412"/>
                  </a:lnTo>
                  <a:lnTo>
                    <a:pt x="51" y="415"/>
                  </a:lnTo>
                  <a:lnTo>
                    <a:pt x="55" y="419"/>
                  </a:lnTo>
                  <a:lnTo>
                    <a:pt x="58" y="425"/>
                  </a:lnTo>
                  <a:lnTo>
                    <a:pt x="59" y="430"/>
                  </a:lnTo>
                  <a:lnTo>
                    <a:pt x="60" y="437"/>
                  </a:lnTo>
                  <a:lnTo>
                    <a:pt x="60" y="467"/>
                  </a:lnTo>
                  <a:lnTo>
                    <a:pt x="59" y="473"/>
                  </a:lnTo>
                  <a:lnTo>
                    <a:pt x="58" y="478"/>
                  </a:lnTo>
                  <a:lnTo>
                    <a:pt x="55" y="484"/>
                  </a:lnTo>
                  <a:lnTo>
                    <a:pt x="51" y="488"/>
                  </a:lnTo>
                  <a:lnTo>
                    <a:pt x="47" y="491"/>
                  </a:lnTo>
                  <a:lnTo>
                    <a:pt x="42" y="495"/>
                  </a:lnTo>
                  <a:lnTo>
                    <a:pt x="36" y="497"/>
                  </a:lnTo>
                  <a:lnTo>
                    <a:pt x="30" y="497"/>
                  </a:lnTo>
                  <a:lnTo>
                    <a:pt x="0" y="497"/>
                  </a:lnTo>
                  <a:lnTo>
                    <a:pt x="0" y="903"/>
                  </a:lnTo>
                  <a:lnTo>
                    <a:pt x="180" y="903"/>
                  </a:lnTo>
                  <a:lnTo>
                    <a:pt x="183" y="903"/>
                  </a:lnTo>
                  <a:lnTo>
                    <a:pt x="187" y="902"/>
                  </a:lnTo>
                  <a:lnTo>
                    <a:pt x="189" y="901"/>
                  </a:lnTo>
                  <a:lnTo>
                    <a:pt x="191" y="899"/>
                  </a:lnTo>
                  <a:lnTo>
                    <a:pt x="193" y="897"/>
                  </a:lnTo>
                  <a:lnTo>
                    <a:pt x="194" y="895"/>
                  </a:lnTo>
                  <a:lnTo>
                    <a:pt x="195" y="891"/>
                  </a:lnTo>
                  <a:lnTo>
                    <a:pt x="195" y="888"/>
                  </a:lnTo>
                  <a:lnTo>
                    <a:pt x="195" y="15"/>
                  </a:lnTo>
                  <a:lnTo>
                    <a:pt x="195" y="12"/>
                  </a:lnTo>
                  <a:lnTo>
                    <a:pt x="194" y="10"/>
                  </a:lnTo>
                  <a:lnTo>
                    <a:pt x="193" y="6"/>
                  </a:lnTo>
                  <a:lnTo>
                    <a:pt x="191" y="4"/>
                  </a:lnTo>
                  <a:lnTo>
                    <a:pt x="189" y="2"/>
                  </a:lnTo>
                  <a:lnTo>
                    <a:pt x="187" y="1"/>
                  </a:lnTo>
                  <a:lnTo>
                    <a:pt x="183" y="0"/>
                  </a:lnTo>
                  <a:lnTo>
                    <a:pt x="180" y="0"/>
                  </a:lnTo>
                  <a:lnTo>
                    <a:pt x="18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1"/>
            </a:p>
          </p:txBody>
        </p:sp>
      </p:grpSp>
      <p:sp>
        <p:nvSpPr>
          <p:cNvPr id="72" name="Freeform 2319" descr="Icon of leaf. ">
            <a:extLst>
              <a:ext uri="{FF2B5EF4-FFF2-40B4-BE49-F238E27FC236}">
                <a16:creationId xmlns:a16="http://schemas.microsoft.com/office/drawing/2014/main" id="{4C935A16-4F4C-4B17-B911-F1D554A088A8}"/>
              </a:ext>
            </a:extLst>
          </p:cNvPr>
          <p:cNvSpPr>
            <a:spLocks noEditPoints="1"/>
          </p:cNvSpPr>
          <p:nvPr/>
        </p:nvSpPr>
        <p:spPr bwMode="auto">
          <a:xfrm>
            <a:off x="10247928" y="2303513"/>
            <a:ext cx="367656" cy="367656"/>
          </a:xfrm>
          <a:custGeom>
            <a:avLst/>
            <a:gdLst>
              <a:gd name="T0" fmla="*/ 550 w 868"/>
              <a:gd name="T1" fmla="*/ 453 h 868"/>
              <a:gd name="T2" fmla="*/ 561 w 868"/>
              <a:gd name="T3" fmla="*/ 457 h 868"/>
              <a:gd name="T4" fmla="*/ 565 w 868"/>
              <a:gd name="T5" fmla="*/ 468 h 868"/>
              <a:gd name="T6" fmla="*/ 561 w 868"/>
              <a:gd name="T7" fmla="*/ 479 h 868"/>
              <a:gd name="T8" fmla="*/ 550 w 868"/>
              <a:gd name="T9" fmla="*/ 483 h 868"/>
              <a:gd name="T10" fmla="*/ 432 w 868"/>
              <a:gd name="T11" fmla="*/ 604 h 868"/>
              <a:gd name="T12" fmla="*/ 442 w 868"/>
              <a:gd name="T13" fmla="*/ 611 h 868"/>
              <a:gd name="T14" fmla="*/ 444 w 868"/>
              <a:gd name="T15" fmla="*/ 622 h 868"/>
              <a:gd name="T16" fmla="*/ 437 w 868"/>
              <a:gd name="T17" fmla="*/ 632 h 868"/>
              <a:gd name="T18" fmla="*/ 254 w 868"/>
              <a:gd name="T19" fmla="*/ 634 h 868"/>
              <a:gd name="T20" fmla="*/ 233 w 868"/>
              <a:gd name="T21" fmla="*/ 438 h 868"/>
              <a:gd name="T22" fmla="*/ 237 w 868"/>
              <a:gd name="T23" fmla="*/ 427 h 868"/>
              <a:gd name="T24" fmla="*/ 248 w 868"/>
              <a:gd name="T25" fmla="*/ 423 h 868"/>
              <a:gd name="T26" fmla="*/ 258 w 868"/>
              <a:gd name="T27" fmla="*/ 427 h 868"/>
              <a:gd name="T28" fmla="*/ 263 w 868"/>
              <a:gd name="T29" fmla="*/ 438 h 868"/>
              <a:gd name="T30" fmla="*/ 384 w 868"/>
              <a:gd name="T31" fmla="*/ 315 h 868"/>
              <a:gd name="T32" fmla="*/ 390 w 868"/>
              <a:gd name="T33" fmla="*/ 305 h 868"/>
              <a:gd name="T34" fmla="*/ 402 w 868"/>
              <a:gd name="T35" fmla="*/ 303 h 868"/>
              <a:gd name="T36" fmla="*/ 412 w 868"/>
              <a:gd name="T37" fmla="*/ 309 h 868"/>
              <a:gd name="T38" fmla="*/ 414 w 868"/>
              <a:gd name="T39" fmla="*/ 431 h 868"/>
              <a:gd name="T40" fmla="*/ 536 w 868"/>
              <a:gd name="T41" fmla="*/ 251 h 868"/>
              <a:gd name="T42" fmla="*/ 544 w 868"/>
              <a:gd name="T43" fmla="*/ 243 h 868"/>
              <a:gd name="T44" fmla="*/ 555 w 868"/>
              <a:gd name="T45" fmla="*/ 243 h 868"/>
              <a:gd name="T46" fmla="*/ 564 w 868"/>
              <a:gd name="T47" fmla="*/ 251 h 868"/>
              <a:gd name="T48" fmla="*/ 610 w 868"/>
              <a:gd name="T49" fmla="*/ 302 h 868"/>
              <a:gd name="T50" fmla="*/ 621 w 868"/>
              <a:gd name="T51" fmla="*/ 307 h 868"/>
              <a:gd name="T52" fmla="*/ 625 w 868"/>
              <a:gd name="T53" fmla="*/ 317 h 868"/>
              <a:gd name="T54" fmla="*/ 621 w 868"/>
              <a:gd name="T55" fmla="*/ 328 h 868"/>
              <a:gd name="T56" fmla="*/ 610 w 868"/>
              <a:gd name="T57" fmla="*/ 332 h 868"/>
              <a:gd name="T58" fmla="*/ 854 w 868"/>
              <a:gd name="T59" fmla="*/ 0 h 868"/>
              <a:gd name="T60" fmla="*/ 789 w 868"/>
              <a:gd name="T61" fmla="*/ 9 h 868"/>
              <a:gd name="T62" fmla="*/ 611 w 868"/>
              <a:gd name="T63" fmla="*/ 45 h 868"/>
              <a:gd name="T64" fmla="*/ 472 w 868"/>
              <a:gd name="T65" fmla="*/ 86 h 868"/>
              <a:gd name="T66" fmla="*/ 319 w 868"/>
              <a:gd name="T67" fmla="*/ 147 h 868"/>
              <a:gd name="T68" fmla="*/ 200 w 868"/>
              <a:gd name="T69" fmla="*/ 219 h 868"/>
              <a:gd name="T70" fmla="*/ 114 w 868"/>
              <a:gd name="T71" fmla="*/ 301 h 868"/>
              <a:gd name="T72" fmla="*/ 63 w 868"/>
              <a:gd name="T73" fmla="*/ 386 h 868"/>
              <a:gd name="T74" fmla="*/ 46 w 868"/>
              <a:gd name="T75" fmla="*/ 463 h 868"/>
              <a:gd name="T76" fmla="*/ 49 w 868"/>
              <a:gd name="T77" fmla="*/ 544 h 868"/>
              <a:gd name="T78" fmla="*/ 74 w 868"/>
              <a:gd name="T79" fmla="*/ 630 h 868"/>
              <a:gd name="T80" fmla="*/ 4 w 868"/>
              <a:gd name="T81" fmla="*/ 799 h 868"/>
              <a:gd name="T82" fmla="*/ 0 w 868"/>
              <a:gd name="T83" fmla="*/ 809 h 868"/>
              <a:gd name="T84" fmla="*/ 4 w 868"/>
              <a:gd name="T85" fmla="*/ 820 h 868"/>
              <a:gd name="T86" fmla="*/ 55 w 868"/>
              <a:gd name="T87" fmla="*/ 868 h 868"/>
              <a:gd name="T88" fmla="*/ 66 w 868"/>
              <a:gd name="T89" fmla="*/ 866 h 868"/>
              <a:gd name="T90" fmla="*/ 224 w 868"/>
              <a:gd name="T91" fmla="*/ 786 h 868"/>
              <a:gd name="T92" fmla="*/ 326 w 868"/>
              <a:gd name="T93" fmla="*/ 816 h 868"/>
              <a:gd name="T94" fmla="*/ 405 w 868"/>
              <a:gd name="T95" fmla="*/ 819 h 868"/>
              <a:gd name="T96" fmla="*/ 464 w 868"/>
              <a:gd name="T97" fmla="*/ 806 h 868"/>
              <a:gd name="T98" fmla="*/ 521 w 868"/>
              <a:gd name="T99" fmla="*/ 779 h 868"/>
              <a:gd name="T100" fmla="*/ 575 w 868"/>
              <a:gd name="T101" fmla="*/ 740 h 868"/>
              <a:gd name="T102" fmla="*/ 625 w 868"/>
              <a:gd name="T103" fmla="*/ 690 h 868"/>
              <a:gd name="T104" fmla="*/ 672 w 868"/>
              <a:gd name="T105" fmla="*/ 627 h 868"/>
              <a:gd name="T106" fmla="*/ 715 w 868"/>
              <a:gd name="T107" fmla="*/ 550 h 868"/>
              <a:gd name="T108" fmla="*/ 773 w 868"/>
              <a:gd name="T109" fmla="*/ 415 h 868"/>
              <a:gd name="T110" fmla="*/ 818 w 868"/>
              <a:gd name="T111" fmla="*/ 271 h 868"/>
              <a:gd name="T112" fmla="*/ 862 w 868"/>
              <a:gd name="T113" fmla="*/ 53 h 868"/>
              <a:gd name="T114" fmla="*/ 866 w 868"/>
              <a:gd name="T115" fmla="*/ 10 h 8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68" h="868">
                <a:moveTo>
                  <a:pt x="610" y="332"/>
                </a:moveTo>
                <a:lnTo>
                  <a:pt x="557" y="332"/>
                </a:lnTo>
                <a:lnTo>
                  <a:pt x="435" y="453"/>
                </a:lnTo>
                <a:lnTo>
                  <a:pt x="550" y="453"/>
                </a:lnTo>
                <a:lnTo>
                  <a:pt x="553" y="453"/>
                </a:lnTo>
                <a:lnTo>
                  <a:pt x="555" y="454"/>
                </a:lnTo>
                <a:lnTo>
                  <a:pt x="559" y="456"/>
                </a:lnTo>
                <a:lnTo>
                  <a:pt x="561" y="457"/>
                </a:lnTo>
                <a:lnTo>
                  <a:pt x="563" y="460"/>
                </a:lnTo>
                <a:lnTo>
                  <a:pt x="564" y="463"/>
                </a:lnTo>
                <a:lnTo>
                  <a:pt x="565" y="466"/>
                </a:lnTo>
                <a:lnTo>
                  <a:pt x="565" y="468"/>
                </a:lnTo>
                <a:lnTo>
                  <a:pt x="565" y="471"/>
                </a:lnTo>
                <a:lnTo>
                  <a:pt x="564" y="474"/>
                </a:lnTo>
                <a:lnTo>
                  <a:pt x="563" y="476"/>
                </a:lnTo>
                <a:lnTo>
                  <a:pt x="561" y="479"/>
                </a:lnTo>
                <a:lnTo>
                  <a:pt x="559" y="481"/>
                </a:lnTo>
                <a:lnTo>
                  <a:pt x="555" y="482"/>
                </a:lnTo>
                <a:lnTo>
                  <a:pt x="553" y="483"/>
                </a:lnTo>
                <a:lnTo>
                  <a:pt x="550" y="483"/>
                </a:lnTo>
                <a:lnTo>
                  <a:pt x="405" y="483"/>
                </a:lnTo>
                <a:lnTo>
                  <a:pt x="284" y="604"/>
                </a:lnTo>
                <a:lnTo>
                  <a:pt x="429" y="604"/>
                </a:lnTo>
                <a:lnTo>
                  <a:pt x="432" y="604"/>
                </a:lnTo>
                <a:lnTo>
                  <a:pt x="435" y="605"/>
                </a:lnTo>
                <a:lnTo>
                  <a:pt x="437" y="607"/>
                </a:lnTo>
                <a:lnTo>
                  <a:pt x="440" y="608"/>
                </a:lnTo>
                <a:lnTo>
                  <a:pt x="442" y="611"/>
                </a:lnTo>
                <a:lnTo>
                  <a:pt x="443" y="614"/>
                </a:lnTo>
                <a:lnTo>
                  <a:pt x="444" y="616"/>
                </a:lnTo>
                <a:lnTo>
                  <a:pt x="444" y="619"/>
                </a:lnTo>
                <a:lnTo>
                  <a:pt x="444" y="622"/>
                </a:lnTo>
                <a:lnTo>
                  <a:pt x="443" y="626"/>
                </a:lnTo>
                <a:lnTo>
                  <a:pt x="442" y="628"/>
                </a:lnTo>
                <a:lnTo>
                  <a:pt x="440" y="630"/>
                </a:lnTo>
                <a:lnTo>
                  <a:pt x="437" y="632"/>
                </a:lnTo>
                <a:lnTo>
                  <a:pt x="435" y="633"/>
                </a:lnTo>
                <a:lnTo>
                  <a:pt x="432" y="634"/>
                </a:lnTo>
                <a:lnTo>
                  <a:pt x="429" y="634"/>
                </a:lnTo>
                <a:lnTo>
                  <a:pt x="254" y="634"/>
                </a:lnTo>
                <a:lnTo>
                  <a:pt x="58" y="830"/>
                </a:lnTo>
                <a:lnTo>
                  <a:pt x="36" y="809"/>
                </a:lnTo>
                <a:lnTo>
                  <a:pt x="233" y="613"/>
                </a:lnTo>
                <a:lnTo>
                  <a:pt x="233" y="438"/>
                </a:lnTo>
                <a:lnTo>
                  <a:pt x="233" y="435"/>
                </a:lnTo>
                <a:lnTo>
                  <a:pt x="234" y="433"/>
                </a:lnTo>
                <a:lnTo>
                  <a:pt x="236" y="429"/>
                </a:lnTo>
                <a:lnTo>
                  <a:pt x="237" y="427"/>
                </a:lnTo>
                <a:lnTo>
                  <a:pt x="239" y="426"/>
                </a:lnTo>
                <a:lnTo>
                  <a:pt x="242" y="424"/>
                </a:lnTo>
                <a:lnTo>
                  <a:pt x="244" y="423"/>
                </a:lnTo>
                <a:lnTo>
                  <a:pt x="248" y="423"/>
                </a:lnTo>
                <a:lnTo>
                  <a:pt x="251" y="423"/>
                </a:lnTo>
                <a:lnTo>
                  <a:pt x="254" y="424"/>
                </a:lnTo>
                <a:lnTo>
                  <a:pt x="256" y="426"/>
                </a:lnTo>
                <a:lnTo>
                  <a:pt x="258" y="427"/>
                </a:lnTo>
                <a:lnTo>
                  <a:pt x="261" y="429"/>
                </a:lnTo>
                <a:lnTo>
                  <a:pt x="262" y="433"/>
                </a:lnTo>
                <a:lnTo>
                  <a:pt x="263" y="435"/>
                </a:lnTo>
                <a:lnTo>
                  <a:pt x="263" y="438"/>
                </a:lnTo>
                <a:lnTo>
                  <a:pt x="263" y="583"/>
                </a:lnTo>
                <a:lnTo>
                  <a:pt x="384" y="463"/>
                </a:lnTo>
                <a:lnTo>
                  <a:pt x="384" y="317"/>
                </a:lnTo>
                <a:lnTo>
                  <a:pt x="384" y="315"/>
                </a:lnTo>
                <a:lnTo>
                  <a:pt x="385" y="311"/>
                </a:lnTo>
                <a:lnTo>
                  <a:pt x="386" y="309"/>
                </a:lnTo>
                <a:lnTo>
                  <a:pt x="388" y="307"/>
                </a:lnTo>
                <a:lnTo>
                  <a:pt x="390" y="305"/>
                </a:lnTo>
                <a:lnTo>
                  <a:pt x="393" y="303"/>
                </a:lnTo>
                <a:lnTo>
                  <a:pt x="396" y="303"/>
                </a:lnTo>
                <a:lnTo>
                  <a:pt x="399" y="302"/>
                </a:lnTo>
                <a:lnTo>
                  <a:pt x="402" y="303"/>
                </a:lnTo>
                <a:lnTo>
                  <a:pt x="405" y="303"/>
                </a:lnTo>
                <a:lnTo>
                  <a:pt x="407" y="305"/>
                </a:lnTo>
                <a:lnTo>
                  <a:pt x="410" y="307"/>
                </a:lnTo>
                <a:lnTo>
                  <a:pt x="412" y="309"/>
                </a:lnTo>
                <a:lnTo>
                  <a:pt x="413" y="311"/>
                </a:lnTo>
                <a:lnTo>
                  <a:pt x="414" y="315"/>
                </a:lnTo>
                <a:lnTo>
                  <a:pt x="414" y="317"/>
                </a:lnTo>
                <a:lnTo>
                  <a:pt x="414" y="431"/>
                </a:lnTo>
                <a:lnTo>
                  <a:pt x="535" y="311"/>
                </a:lnTo>
                <a:lnTo>
                  <a:pt x="535" y="257"/>
                </a:lnTo>
                <a:lnTo>
                  <a:pt x="535" y="253"/>
                </a:lnTo>
                <a:lnTo>
                  <a:pt x="536" y="251"/>
                </a:lnTo>
                <a:lnTo>
                  <a:pt x="537" y="248"/>
                </a:lnTo>
                <a:lnTo>
                  <a:pt x="539" y="246"/>
                </a:lnTo>
                <a:lnTo>
                  <a:pt x="542" y="245"/>
                </a:lnTo>
                <a:lnTo>
                  <a:pt x="544" y="243"/>
                </a:lnTo>
                <a:lnTo>
                  <a:pt x="547" y="242"/>
                </a:lnTo>
                <a:lnTo>
                  <a:pt x="550" y="242"/>
                </a:lnTo>
                <a:lnTo>
                  <a:pt x="553" y="242"/>
                </a:lnTo>
                <a:lnTo>
                  <a:pt x="555" y="243"/>
                </a:lnTo>
                <a:lnTo>
                  <a:pt x="559" y="245"/>
                </a:lnTo>
                <a:lnTo>
                  <a:pt x="561" y="246"/>
                </a:lnTo>
                <a:lnTo>
                  <a:pt x="563" y="248"/>
                </a:lnTo>
                <a:lnTo>
                  <a:pt x="564" y="251"/>
                </a:lnTo>
                <a:lnTo>
                  <a:pt x="565" y="253"/>
                </a:lnTo>
                <a:lnTo>
                  <a:pt x="565" y="257"/>
                </a:lnTo>
                <a:lnTo>
                  <a:pt x="565" y="302"/>
                </a:lnTo>
                <a:lnTo>
                  <a:pt x="610" y="302"/>
                </a:lnTo>
                <a:lnTo>
                  <a:pt x="613" y="303"/>
                </a:lnTo>
                <a:lnTo>
                  <a:pt x="617" y="303"/>
                </a:lnTo>
                <a:lnTo>
                  <a:pt x="619" y="305"/>
                </a:lnTo>
                <a:lnTo>
                  <a:pt x="621" y="307"/>
                </a:lnTo>
                <a:lnTo>
                  <a:pt x="623" y="309"/>
                </a:lnTo>
                <a:lnTo>
                  <a:pt x="624" y="311"/>
                </a:lnTo>
                <a:lnTo>
                  <a:pt x="625" y="315"/>
                </a:lnTo>
                <a:lnTo>
                  <a:pt x="625" y="317"/>
                </a:lnTo>
                <a:lnTo>
                  <a:pt x="625" y="320"/>
                </a:lnTo>
                <a:lnTo>
                  <a:pt x="624" y="323"/>
                </a:lnTo>
                <a:lnTo>
                  <a:pt x="623" y="326"/>
                </a:lnTo>
                <a:lnTo>
                  <a:pt x="621" y="328"/>
                </a:lnTo>
                <a:lnTo>
                  <a:pt x="619" y="330"/>
                </a:lnTo>
                <a:lnTo>
                  <a:pt x="617" y="331"/>
                </a:lnTo>
                <a:lnTo>
                  <a:pt x="613" y="332"/>
                </a:lnTo>
                <a:lnTo>
                  <a:pt x="610" y="332"/>
                </a:lnTo>
                <a:close/>
                <a:moveTo>
                  <a:pt x="863" y="5"/>
                </a:moveTo>
                <a:lnTo>
                  <a:pt x="860" y="3"/>
                </a:lnTo>
                <a:lnTo>
                  <a:pt x="857" y="1"/>
                </a:lnTo>
                <a:lnTo>
                  <a:pt x="854" y="0"/>
                </a:lnTo>
                <a:lnTo>
                  <a:pt x="850" y="0"/>
                </a:lnTo>
                <a:lnTo>
                  <a:pt x="843" y="1"/>
                </a:lnTo>
                <a:lnTo>
                  <a:pt x="821" y="5"/>
                </a:lnTo>
                <a:lnTo>
                  <a:pt x="789" y="9"/>
                </a:lnTo>
                <a:lnTo>
                  <a:pt x="747" y="16"/>
                </a:lnTo>
                <a:lnTo>
                  <a:pt x="697" y="26"/>
                </a:lnTo>
                <a:lnTo>
                  <a:pt x="641" y="38"/>
                </a:lnTo>
                <a:lnTo>
                  <a:pt x="611" y="45"/>
                </a:lnTo>
                <a:lnTo>
                  <a:pt x="580" y="54"/>
                </a:lnTo>
                <a:lnTo>
                  <a:pt x="548" y="63"/>
                </a:lnTo>
                <a:lnTo>
                  <a:pt x="516" y="72"/>
                </a:lnTo>
                <a:lnTo>
                  <a:pt x="472" y="86"/>
                </a:lnTo>
                <a:lnTo>
                  <a:pt x="431" y="100"/>
                </a:lnTo>
                <a:lnTo>
                  <a:pt x="391" y="115"/>
                </a:lnTo>
                <a:lnTo>
                  <a:pt x="355" y="131"/>
                </a:lnTo>
                <a:lnTo>
                  <a:pt x="319" y="147"/>
                </a:lnTo>
                <a:lnTo>
                  <a:pt x="286" y="164"/>
                </a:lnTo>
                <a:lnTo>
                  <a:pt x="256" y="182"/>
                </a:lnTo>
                <a:lnTo>
                  <a:pt x="227" y="200"/>
                </a:lnTo>
                <a:lnTo>
                  <a:pt x="200" y="219"/>
                </a:lnTo>
                <a:lnTo>
                  <a:pt x="176" y="238"/>
                </a:lnTo>
                <a:lnTo>
                  <a:pt x="153" y="259"/>
                </a:lnTo>
                <a:lnTo>
                  <a:pt x="133" y="279"/>
                </a:lnTo>
                <a:lnTo>
                  <a:pt x="114" y="301"/>
                </a:lnTo>
                <a:lnTo>
                  <a:pt x="97" y="323"/>
                </a:lnTo>
                <a:lnTo>
                  <a:pt x="84" y="346"/>
                </a:lnTo>
                <a:lnTo>
                  <a:pt x="72" y="368"/>
                </a:lnTo>
                <a:lnTo>
                  <a:pt x="63" y="386"/>
                </a:lnTo>
                <a:lnTo>
                  <a:pt x="57" y="406"/>
                </a:lnTo>
                <a:lnTo>
                  <a:pt x="51" y="424"/>
                </a:lnTo>
                <a:lnTo>
                  <a:pt x="48" y="443"/>
                </a:lnTo>
                <a:lnTo>
                  <a:pt x="46" y="463"/>
                </a:lnTo>
                <a:lnTo>
                  <a:pt x="44" y="483"/>
                </a:lnTo>
                <a:lnTo>
                  <a:pt x="45" y="503"/>
                </a:lnTo>
                <a:lnTo>
                  <a:pt x="46" y="524"/>
                </a:lnTo>
                <a:lnTo>
                  <a:pt x="49" y="544"/>
                </a:lnTo>
                <a:lnTo>
                  <a:pt x="54" y="564"/>
                </a:lnTo>
                <a:lnTo>
                  <a:pt x="59" y="586"/>
                </a:lnTo>
                <a:lnTo>
                  <a:pt x="65" y="607"/>
                </a:lnTo>
                <a:lnTo>
                  <a:pt x="74" y="630"/>
                </a:lnTo>
                <a:lnTo>
                  <a:pt x="84" y="651"/>
                </a:lnTo>
                <a:lnTo>
                  <a:pt x="94" y="674"/>
                </a:lnTo>
                <a:lnTo>
                  <a:pt x="107" y="696"/>
                </a:lnTo>
                <a:lnTo>
                  <a:pt x="4" y="799"/>
                </a:lnTo>
                <a:lnTo>
                  <a:pt x="2" y="801"/>
                </a:lnTo>
                <a:lnTo>
                  <a:pt x="1" y="804"/>
                </a:lnTo>
                <a:lnTo>
                  <a:pt x="0" y="807"/>
                </a:lnTo>
                <a:lnTo>
                  <a:pt x="0" y="809"/>
                </a:lnTo>
                <a:lnTo>
                  <a:pt x="0" y="812"/>
                </a:lnTo>
                <a:lnTo>
                  <a:pt x="1" y="815"/>
                </a:lnTo>
                <a:lnTo>
                  <a:pt x="2" y="817"/>
                </a:lnTo>
                <a:lnTo>
                  <a:pt x="4" y="820"/>
                </a:lnTo>
                <a:lnTo>
                  <a:pt x="47" y="864"/>
                </a:lnTo>
                <a:lnTo>
                  <a:pt x="49" y="866"/>
                </a:lnTo>
                <a:lnTo>
                  <a:pt x="52" y="867"/>
                </a:lnTo>
                <a:lnTo>
                  <a:pt x="55" y="868"/>
                </a:lnTo>
                <a:lnTo>
                  <a:pt x="58" y="868"/>
                </a:lnTo>
                <a:lnTo>
                  <a:pt x="61" y="868"/>
                </a:lnTo>
                <a:lnTo>
                  <a:pt x="63" y="867"/>
                </a:lnTo>
                <a:lnTo>
                  <a:pt x="66" y="866"/>
                </a:lnTo>
                <a:lnTo>
                  <a:pt x="69" y="864"/>
                </a:lnTo>
                <a:lnTo>
                  <a:pt x="171" y="760"/>
                </a:lnTo>
                <a:lnTo>
                  <a:pt x="198" y="773"/>
                </a:lnTo>
                <a:lnTo>
                  <a:pt x="224" y="786"/>
                </a:lnTo>
                <a:lnTo>
                  <a:pt x="250" y="796"/>
                </a:lnTo>
                <a:lnTo>
                  <a:pt x="276" y="805"/>
                </a:lnTo>
                <a:lnTo>
                  <a:pt x="301" y="811"/>
                </a:lnTo>
                <a:lnTo>
                  <a:pt x="326" y="816"/>
                </a:lnTo>
                <a:lnTo>
                  <a:pt x="350" y="819"/>
                </a:lnTo>
                <a:lnTo>
                  <a:pt x="374" y="820"/>
                </a:lnTo>
                <a:lnTo>
                  <a:pt x="389" y="820"/>
                </a:lnTo>
                <a:lnTo>
                  <a:pt x="405" y="819"/>
                </a:lnTo>
                <a:lnTo>
                  <a:pt x="420" y="816"/>
                </a:lnTo>
                <a:lnTo>
                  <a:pt x="435" y="813"/>
                </a:lnTo>
                <a:lnTo>
                  <a:pt x="450" y="810"/>
                </a:lnTo>
                <a:lnTo>
                  <a:pt x="464" y="806"/>
                </a:lnTo>
                <a:lnTo>
                  <a:pt x="479" y="800"/>
                </a:lnTo>
                <a:lnTo>
                  <a:pt x="493" y="794"/>
                </a:lnTo>
                <a:lnTo>
                  <a:pt x="507" y="787"/>
                </a:lnTo>
                <a:lnTo>
                  <a:pt x="521" y="779"/>
                </a:lnTo>
                <a:lnTo>
                  <a:pt x="535" y="770"/>
                </a:lnTo>
                <a:lnTo>
                  <a:pt x="549" y="762"/>
                </a:lnTo>
                <a:lnTo>
                  <a:pt x="562" y="751"/>
                </a:lnTo>
                <a:lnTo>
                  <a:pt x="575" y="740"/>
                </a:lnTo>
                <a:lnTo>
                  <a:pt x="588" y="730"/>
                </a:lnTo>
                <a:lnTo>
                  <a:pt x="600" y="717"/>
                </a:lnTo>
                <a:lnTo>
                  <a:pt x="613" y="704"/>
                </a:lnTo>
                <a:lnTo>
                  <a:pt x="625" y="690"/>
                </a:lnTo>
                <a:lnTo>
                  <a:pt x="638" y="675"/>
                </a:lnTo>
                <a:lnTo>
                  <a:pt x="650" y="660"/>
                </a:lnTo>
                <a:lnTo>
                  <a:pt x="661" y="643"/>
                </a:lnTo>
                <a:lnTo>
                  <a:pt x="672" y="627"/>
                </a:lnTo>
                <a:lnTo>
                  <a:pt x="683" y="608"/>
                </a:lnTo>
                <a:lnTo>
                  <a:pt x="695" y="590"/>
                </a:lnTo>
                <a:lnTo>
                  <a:pt x="706" y="571"/>
                </a:lnTo>
                <a:lnTo>
                  <a:pt x="715" y="550"/>
                </a:lnTo>
                <a:lnTo>
                  <a:pt x="726" y="530"/>
                </a:lnTo>
                <a:lnTo>
                  <a:pt x="736" y="509"/>
                </a:lnTo>
                <a:lnTo>
                  <a:pt x="755" y="464"/>
                </a:lnTo>
                <a:lnTo>
                  <a:pt x="773" y="415"/>
                </a:lnTo>
                <a:lnTo>
                  <a:pt x="786" y="379"/>
                </a:lnTo>
                <a:lnTo>
                  <a:pt x="798" y="341"/>
                </a:lnTo>
                <a:lnTo>
                  <a:pt x="809" y="306"/>
                </a:lnTo>
                <a:lnTo>
                  <a:pt x="818" y="271"/>
                </a:lnTo>
                <a:lnTo>
                  <a:pt x="834" y="204"/>
                </a:lnTo>
                <a:lnTo>
                  <a:pt x="847" y="143"/>
                </a:lnTo>
                <a:lnTo>
                  <a:pt x="856" y="93"/>
                </a:lnTo>
                <a:lnTo>
                  <a:pt x="862" y="53"/>
                </a:lnTo>
                <a:lnTo>
                  <a:pt x="865" y="26"/>
                </a:lnTo>
                <a:lnTo>
                  <a:pt x="868" y="16"/>
                </a:lnTo>
                <a:lnTo>
                  <a:pt x="868" y="13"/>
                </a:lnTo>
                <a:lnTo>
                  <a:pt x="866" y="10"/>
                </a:lnTo>
                <a:lnTo>
                  <a:pt x="865" y="7"/>
                </a:lnTo>
                <a:lnTo>
                  <a:pt x="863" y="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1"/>
          </a:p>
        </p:txBody>
      </p:sp>
      <p:pic>
        <p:nvPicPr>
          <p:cNvPr id="5" name="Graphic 4" descr="Artificial Intelligence outline">
            <a:extLst>
              <a:ext uri="{FF2B5EF4-FFF2-40B4-BE49-F238E27FC236}">
                <a16:creationId xmlns:a16="http://schemas.microsoft.com/office/drawing/2014/main" id="{81A2D4B4-CDE3-015F-1999-E04762922E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39155" y="2178862"/>
            <a:ext cx="741181" cy="741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569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C4184-A399-1ADA-444D-F6BE008C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Development and Consultation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4D17041-AC6D-39DF-1B3C-758613E7AF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711121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7537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B4306-3D98-9928-0568-4108EE07B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PNA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0F464-D872-2411-D647-FC3984CE9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Role: creating safe spaces to support staff and support QI</a:t>
            </a:r>
          </a:p>
          <a:p>
            <a:pPr marL="0" indent="0">
              <a:buNone/>
            </a:pPr>
            <a:r>
              <a:rPr lang="en-GB" dirty="0"/>
              <a:t>50% felt able to deliver</a:t>
            </a:r>
          </a:p>
          <a:p>
            <a:pPr marL="0" indent="0">
              <a:buNone/>
            </a:pPr>
            <a:r>
              <a:rPr lang="en-GB" dirty="0"/>
              <a:t>62% given protected time</a:t>
            </a:r>
          </a:p>
          <a:p>
            <a:pPr marL="0" indent="0">
              <a:buNone/>
            </a:pPr>
            <a:r>
              <a:rPr lang="en-GB" dirty="0"/>
              <a:t>58% receive RCS themselves</a:t>
            </a:r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id="{971B7F20-D240-66F4-9E12-E1FC62597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65199" y="3514477"/>
            <a:ext cx="3541486" cy="3541486"/>
          </a:xfrm>
          <a:prstGeom prst="diamond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dirty="0"/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5D5DB437-E916-17B5-3954-0A39908EF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62454" y="3981538"/>
            <a:ext cx="2607364" cy="2607364"/>
          </a:xfrm>
          <a:prstGeom prst="diamond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dirty="0"/>
          </a:p>
        </p:txBody>
      </p:sp>
      <p:pic>
        <p:nvPicPr>
          <p:cNvPr id="6" name="Content Placeholder 4" descr="A close-up of words&#10;&#10;Description automatically generated">
            <a:extLst>
              <a:ext uri="{FF2B5EF4-FFF2-40B4-BE49-F238E27FC236}">
                <a16:creationId xmlns:a16="http://schemas.microsoft.com/office/drawing/2014/main" id="{A7BE5DD0-A09E-512A-EF97-8864BD48CE4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2684" r="6974" b="11801"/>
          <a:stretch/>
        </p:blipFill>
        <p:spPr>
          <a:xfrm>
            <a:off x="744906" y="4631579"/>
            <a:ext cx="7208098" cy="1751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470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C3B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graph of different colored bars&#10;&#10;Description automatically generated">
            <a:extLst>
              <a:ext uri="{FF2B5EF4-FFF2-40B4-BE49-F238E27FC236}">
                <a16:creationId xmlns:a16="http://schemas.microsoft.com/office/drawing/2014/main" id="{E8E9E29D-8B70-E2DC-6797-A278AEE7B8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10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26C26-2CC4-51AC-BBC4-CFE170B0C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PINC UK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89D0A-45D9-D599-7CCB-D753C3B39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17 ICU Psychologists gave their thoughts on working alongside PNAs: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à"/>
            </a:pPr>
            <a:r>
              <a:rPr lang="en-GB" dirty="0">
                <a:sym typeface="Wingdings" panose="05000000000000000000" pitchFamily="2" charset="2"/>
              </a:rPr>
              <a:t>Need for co-working and psychologists to support PNAs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dirty="0">
                <a:sym typeface="Wingdings" panose="05000000000000000000" pitchFamily="2" charset="2"/>
              </a:rPr>
              <a:t>Concerned for welfare of PNAs being asked to provide psychological care and debriefs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dirty="0">
                <a:sym typeface="Wingdings" panose="05000000000000000000" pitchFamily="2" charset="2"/>
              </a:rPr>
              <a:t>Not enough protected time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dirty="0">
                <a:sym typeface="Wingdings" panose="05000000000000000000" pitchFamily="2" charset="2"/>
              </a:rPr>
              <a:t>Struggle for the role to fit into ICU setting &amp; need for flexibility</a:t>
            </a:r>
            <a:endParaRPr lang="en-GB" dirty="0"/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id="{3053EBDD-9407-0E1C-B3CA-AC485803D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65199" y="3514477"/>
            <a:ext cx="3541486" cy="3541486"/>
          </a:xfrm>
          <a:prstGeom prst="diamond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dirty="0"/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37C92DDE-2919-D349-F309-A4D4FDD42A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62454" y="3981538"/>
            <a:ext cx="2607364" cy="2607364"/>
          </a:xfrm>
          <a:prstGeom prst="diamond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395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F415C-C93A-292E-1FC3-A4C9F0879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PNA Stakeholder Group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AB13817-5399-0003-38DE-DA66C8D75A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4149" y="2023353"/>
            <a:ext cx="10967269" cy="4114800"/>
          </a:xfrm>
        </p:spPr>
      </p:pic>
    </p:spTree>
    <p:extLst>
      <p:ext uri="{BB962C8B-B14F-4D97-AF65-F5344CB8AC3E}">
        <p14:creationId xmlns:p14="http://schemas.microsoft.com/office/powerpoint/2010/main" val="1139732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1F80A-1B9B-89A7-EBC9-3FD041489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Consultation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AA6D5-EF7D-E27A-9DC1-BD81FD5EA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PNA COP</a:t>
            </a:r>
          </a:p>
          <a:p>
            <a:r>
              <a:rPr lang="en-GB" dirty="0"/>
              <a:t>CC3N</a:t>
            </a:r>
          </a:p>
          <a:p>
            <a:r>
              <a:rPr lang="en-GB" dirty="0"/>
              <a:t>Circulated to all neonatal PNAs and PCCU PNAs</a:t>
            </a:r>
          </a:p>
          <a:p>
            <a:r>
              <a:rPr lang="en-GB" dirty="0"/>
              <a:t>PINC UK &amp; ACP UK</a:t>
            </a:r>
          </a:p>
          <a:p>
            <a:endParaRPr lang="en-GB" dirty="0"/>
          </a:p>
          <a:p>
            <a:r>
              <a:rPr lang="en-GB" dirty="0"/>
              <a:t>38 individual responses received plus whole organisation collated responses</a:t>
            </a:r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id="{7C681290-CFF8-7821-6BD3-9538F32E0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65199" y="3514477"/>
            <a:ext cx="3541486" cy="3541486"/>
          </a:xfrm>
          <a:prstGeom prst="diamond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dirty="0"/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A2531E03-286E-4D39-B98D-A9ED4D6D1A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62454" y="3981538"/>
            <a:ext cx="2607364" cy="2607364"/>
          </a:xfrm>
          <a:prstGeom prst="diamond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6758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598_TF78455520" id="{81DBC73A-3976-428E-9F67-5F5F93F9B0DD}" vid="{422EBF69-DAED-4F70-A20B-FED4D6CC86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cc1d5af-9ec2-401f-9764-4b8e1f43630e" xsi:nil="true"/>
    <lcf76f155ced4ddcb4097134ff3c332f xmlns="dff8a206-8449-48a9-b9d3-32e29987d55a">
      <Terms xmlns="http://schemas.microsoft.com/office/infopath/2007/PartnerControls"/>
    </lcf76f155ced4ddcb4097134ff3c332f>
    <_dlc_DocId xmlns="4cc1d5af-9ec2-401f-9764-4b8e1f43630e">DV6FPVU3AH3X-1503074018-6681</_dlc_DocId>
    <_dlc_DocIdUrl xmlns="4cc1d5af-9ec2-401f-9764-4b8e1f43630e">
      <Url>https://echoevents.sharepoint.com/sites/BACCN/_layouts/15/DocIdRedir.aspx?ID=DV6FPVU3AH3X-1503074018-6681</Url>
      <Description>DV6FPVU3AH3X-1503074018-6681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B97635AE703F4BA39FE78BEEEB71FB" ma:contentTypeVersion="20" ma:contentTypeDescription="Create a new document." ma:contentTypeScope="" ma:versionID="86326f212bc154c61a85fb8ddec8a7ea">
  <xsd:schema xmlns:xsd="http://www.w3.org/2001/XMLSchema" xmlns:xs="http://www.w3.org/2001/XMLSchema" xmlns:p="http://schemas.microsoft.com/office/2006/metadata/properties" xmlns:ns2="4cc1d5af-9ec2-401f-9764-4b8e1f43630e" xmlns:ns3="dff8a206-8449-48a9-b9d3-32e29987d55a" targetNamespace="http://schemas.microsoft.com/office/2006/metadata/properties" ma:root="true" ma:fieldsID="be0fa0d6a99319ab78bab8d8871f1c69" ns2:_="" ns3:_="">
    <xsd:import namespace="4cc1d5af-9ec2-401f-9764-4b8e1f43630e"/>
    <xsd:import namespace="dff8a206-8449-48a9-b9d3-32e29987d55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c1d5af-9ec2-401f-9764-4b8e1f43630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4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8" nillable="true" ma:displayName="Taxonomy Catch All Column" ma:hidden="true" ma:list="{0527f014-4097-48b8-a236-ca29e644db8b}" ma:internalName="TaxCatchAll" ma:showField="CatchAllData" ma:web="4cc1d5af-9ec2-401f-9764-4b8e1f4363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f8a206-8449-48a9-b9d3-32e29987d5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4" nillable="true" ma:displayName="Location" ma:internalName="MediaServiceLocation" ma:readOnly="true">
      <xsd:simpleType>
        <xsd:restriction base="dms:Text"/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15bf1aff-2095-4329-ab1f-3dcf709042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D6230B3-31E1-473B-8654-45DE84685152}">
  <ds:schemaRefs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microsoft.com/sharepoint/v3"/>
    <ds:schemaRef ds:uri="http://purl.org/dc/dcmitype/"/>
    <ds:schemaRef ds:uri="http://schemas.openxmlformats.org/package/2006/metadata/core-properties"/>
    <ds:schemaRef ds:uri="cd24c5cb-f7e1-4aa5-b217-11f9d5f65b81"/>
  </ds:schemaRefs>
</ds:datastoreItem>
</file>

<file path=customXml/itemProps2.xml><?xml version="1.0" encoding="utf-8"?>
<ds:datastoreItem xmlns:ds="http://schemas.openxmlformats.org/officeDocument/2006/customXml" ds:itemID="{F8387A84-8CCB-4C55-A8A6-E3DEFCE65B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4607B5-F2D1-405E-ACC5-555120A3C038}"/>
</file>

<file path=customXml/itemProps4.xml><?xml version="1.0" encoding="utf-8"?>
<ds:datastoreItem xmlns:ds="http://schemas.openxmlformats.org/officeDocument/2006/customXml" ds:itemID="{4C5416F5-3998-4AA5-BE58-6F4AE1DB5377}"/>
</file>

<file path=docProps/app.xml><?xml version="1.0" encoding="utf-8"?>
<Properties xmlns="http://schemas.openxmlformats.org/officeDocument/2006/extended-properties" xmlns:vt="http://schemas.openxmlformats.org/officeDocument/2006/docPropsVTypes">
  <Template>Project analysis, from 24Slides</Template>
  <TotalTime>54</TotalTime>
  <Words>368</Words>
  <Application>Microsoft Office PowerPoint</Application>
  <PresentationFormat>Widescreen</PresentationFormat>
  <Paragraphs>86</Paragraphs>
  <Slides>16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Guidelines for Implementation of PNAs in Critical Care Development and implications</vt:lpstr>
      <vt:lpstr>Project analysis slide 2</vt:lpstr>
      <vt:lpstr>Project analysis slide 3</vt:lpstr>
      <vt:lpstr>Development and Consultation</vt:lpstr>
      <vt:lpstr>PNA Survey</vt:lpstr>
      <vt:lpstr>PowerPoint Presentation</vt:lpstr>
      <vt:lpstr>PINC UK Survey</vt:lpstr>
      <vt:lpstr>PNA Stakeholder Group</vt:lpstr>
      <vt:lpstr>Consultation groups</vt:lpstr>
      <vt:lpstr>Key elements of document</vt:lpstr>
      <vt:lpstr>PowerPoint Presentation</vt:lpstr>
      <vt:lpstr>PowerPoint Presentation</vt:lpstr>
      <vt:lpstr>Project analysis slide 6</vt:lpstr>
      <vt:lpstr>Project analysis slide 8</vt:lpstr>
      <vt:lpstr>Endorsements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Julie Highfield</dc:creator>
  <cp:lastModifiedBy>Julie Highfield</cp:lastModifiedBy>
  <cp:revision>2</cp:revision>
  <dcterms:created xsi:type="dcterms:W3CDTF">2024-12-04T09:52:40Z</dcterms:created>
  <dcterms:modified xsi:type="dcterms:W3CDTF">2024-12-05T08:21:33Z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0x010100FAB97635AE703F4BA39FE78BEEEB71FB</vt:lpwstr>
  </property>
  <property fmtid="{D5CDD505-2E9C-101B-9397-08002B2CF9AE}" pid="3" name="_dlc_DocIdItemGuid">
    <vt:lpwstr>e6f26547-c1e1-43ea-9fa3-a5800c8861d0</vt:lpwstr>
  </property>
</Properties>
</file>