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6"/>
  </p:sldMasterIdLst>
  <p:notesMasterIdLst>
    <p:notesMasterId r:id="rId22"/>
  </p:notesMasterIdLst>
  <p:sldIdLst>
    <p:sldId id="285" r:id="rId7"/>
    <p:sldId id="275" r:id="rId8"/>
    <p:sldId id="296" r:id="rId9"/>
    <p:sldId id="308" r:id="rId10"/>
    <p:sldId id="309" r:id="rId11"/>
    <p:sldId id="293" r:id="rId12"/>
    <p:sldId id="292" r:id="rId13"/>
    <p:sldId id="294" r:id="rId14"/>
    <p:sldId id="301" r:id="rId15"/>
    <p:sldId id="310" r:id="rId16"/>
    <p:sldId id="311" r:id="rId17"/>
    <p:sldId id="305" r:id="rId18"/>
    <p:sldId id="306" r:id="rId19"/>
    <p:sldId id="302" r:id="rId20"/>
    <p:sldId id="295" r:id="rId21"/>
  </p:sldIdLst>
  <p:sldSz cx="12192000" cy="6858000"/>
  <p:notesSz cx="7099300" cy="10234613"/>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57D"/>
    <a:srgbClr val="004C99"/>
    <a:srgbClr val="AAD3CE"/>
    <a:srgbClr val="74B8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0984" autoAdjust="0"/>
  </p:normalViewPr>
  <p:slideViewPr>
    <p:cSldViewPr snapToGrid="0">
      <p:cViewPr varScale="1">
        <p:scale>
          <a:sx n="103" d="100"/>
          <a:sy n="103" d="100"/>
        </p:scale>
        <p:origin x="570" y="22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rothy Inverarity" userId="510b0c3e-71f2-4396-85ae-54468abbbdb5" providerId="ADAL" clId="{CD508275-20F7-4AD1-A2D3-63D4A6DA4FFB}"/>
    <pc:docChg chg="undo custSel modSld">
      <pc:chgData name="Dorothy Inverarity" userId="510b0c3e-71f2-4396-85ae-54468abbbdb5" providerId="ADAL" clId="{CD508275-20F7-4AD1-A2D3-63D4A6DA4FFB}" dt="2025-01-16T12:22:56.646" v="406" actId="207"/>
      <pc:docMkLst>
        <pc:docMk/>
      </pc:docMkLst>
      <pc:sldChg chg="addSp delSp modSp mod modTransition">
        <pc:chgData name="Dorothy Inverarity" userId="510b0c3e-71f2-4396-85ae-54468abbbdb5" providerId="ADAL" clId="{CD508275-20F7-4AD1-A2D3-63D4A6DA4FFB}" dt="2025-01-08T10:05:28.064" v="299"/>
        <pc:sldMkLst>
          <pc:docMk/>
          <pc:sldMk cId="0" sldId="275"/>
        </pc:sldMkLst>
        <pc:spChg chg="add mod">
          <ac:chgData name="Dorothy Inverarity" userId="510b0c3e-71f2-4396-85ae-54468abbbdb5" providerId="ADAL" clId="{CD508275-20F7-4AD1-A2D3-63D4A6DA4FFB}" dt="2025-01-08T09:57:42.732" v="232"/>
          <ac:spMkLst>
            <pc:docMk/>
            <pc:sldMk cId="0" sldId="275"/>
            <ac:spMk id="4" creationId="{DFF0DF41-D7E2-6B3E-0DC1-38BABD920608}"/>
          </ac:spMkLst>
        </pc:spChg>
        <pc:spChg chg="add mod">
          <ac:chgData name="Dorothy Inverarity" userId="510b0c3e-71f2-4396-85ae-54468abbbdb5" providerId="ADAL" clId="{CD508275-20F7-4AD1-A2D3-63D4A6DA4FFB}" dt="2025-01-08T09:57:42.732" v="232"/>
          <ac:spMkLst>
            <pc:docMk/>
            <pc:sldMk cId="0" sldId="275"/>
            <ac:spMk id="5" creationId="{090D3999-B32E-930D-38B1-589D96C8141E}"/>
          </ac:spMkLst>
        </pc:spChg>
        <pc:spChg chg="mod">
          <ac:chgData name="Dorothy Inverarity" userId="510b0c3e-71f2-4396-85ae-54468abbbdb5" providerId="ADAL" clId="{CD508275-20F7-4AD1-A2D3-63D4A6DA4FFB}" dt="2025-01-08T09:58:43.363" v="249" actId="14100"/>
          <ac:spMkLst>
            <pc:docMk/>
            <pc:sldMk cId="0" sldId="275"/>
            <ac:spMk id="14379" creationId="{6135F9AC-A967-C899-2A07-3D5E9C60BA00}"/>
          </ac:spMkLst>
        </pc:spChg>
        <pc:picChg chg="add mod">
          <ac:chgData name="Dorothy Inverarity" userId="510b0c3e-71f2-4396-85ae-54468abbbdb5" providerId="ADAL" clId="{CD508275-20F7-4AD1-A2D3-63D4A6DA4FFB}" dt="2025-01-08T09:57:42.732" v="232"/>
          <ac:picMkLst>
            <pc:docMk/>
            <pc:sldMk cId="0" sldId="275"/>
            <ac:picMk id="6" creationId="{998B3AE2-4673-99D6-C658-1AEA69D5D8A6}"/>
          </ac:picMkLst>
        </pc:picChg>
      </pc:sldChg>
      <pc:sldChg chg="addSp delSp modSp mod modTransition">
        <pc:chgData name="Dorothy Inverarity" userId="510b0c3e-71f2-4396-85ae-54468abbbdb5" providerId="ADAL" clId="{CD508275-20F7-4AD1-A2D3-63D4A6DA4FFB}" dt="2025-01-16T12:13:14.271" v="301" actId="33524"/>
        <pc:sldMkLst>
          <pc:docMk/>
          <pc:sldMk cId="0" sldId="285"/>
        </pc:sldMkLst>
        <pc:spChg chg="add mod ord">
          <ac:chgData name="Dorothy Inverarity" userId="510b0c3e-71f2-4396-85ae-54468abbbdb5" providerId="ADAL" clId="{CD508275-20F7-4AD1-A2D3-63D4A6DA4FFB}" dt="2025-01-08T09:56:12.419" v="205" actId="207"/>
          <ac:spMkLst>
            <pc:docMk/>
            <pc:sldMk cId="0" sldId="285"/>
            <ac:spMk id="6" creationId="{354CF06D-D5FB-E88F-8A0A-57B20C56B12E}"/>
          </ac:spMkLst>
        </pc:spChg>
        <pc:spChg chg="mod">
          <ac:chgData name="Dorothy Inverarity" userId="510b0c3e-71f2-4396-85ae-54468abbbdb5" providerId="ADAL" clId="{CD508275-20F7-4AD1-A2D3-63D4A6DA4FFB}" dt="2025-01-16T12:13:14.271" v="301" actId="33524"/>
          <ac:spMkLst>
            <pc:docMk/>
            <pc:sldMk cId="0" sldId="285"/>
            <ac:spMk id="3074" creationId="{1DEBC13F-3B5A-3E23-47AC-2E59CF97CB5F}"/>
          </ac:spMkLst>
        </pc:spChg>
        <pc:spChg chg="mod">
          <ac:chgData name="Dorothy Inverarity" userId="510b0c3e-71f2-4396-85ae-54468abbbdb5" providerId="ADAL" clId="{CD508275-20F7-4AD1-A2D3-63D4A6DA4FFB}" dt="2025-01-08T09:56:38.319" v="207" actId="1076"/>
          <ac:spMkLst>
            <pc:docMk/>
            <pc:sldMk cId="0" sldId="285"/>
            <ac:spMk id="3075" creationId="{0A6FA752-E57F-3AEA-DF9B-3E94384DA95C}"/>
          </ac:spMkLst>
        </pc:spChg>
        <pc:spChg chg="mod">
          <ac:chgData name="Dorothy Inverarity" userId="510b0c3e-71f2-4396-85ae-54468abbbdb5" providerId="ADAL" clId="{CD508275-20F7-4AD1-A2D3-63D4A6DA4FFB}" dt="2025-01-08T09:58:23.322" v="246" actId="1076"/>
          <ac:spMkLst>
            <pc:docMk/>
            <pc:sldMk cId="0" sldId="285"/>
            <ac:spMk id="3077" creationId="{0C66A6FA-D4AC-2B7A-0A9D-A040AB3FF122}"/>
          </ac:spMkLst>
        </pc:spChg>
        <pc:picChg chg="add mod">
          <ac:chgData name="Dorothy Inverarity" userId="510b0c3e-71f2-4396-85ae-54468abbbdb5" providerId="ADAL" clId="{CD508275-20F7-4AD1-A2D3-63D4A6DA4FFB}" dt="2025-01-08T09:56:32.639" v="206" actId="1076"/>
          <ac:picMkLst>
            <pc:docMk/>
            <pc:sldMk cId="0" sldId="285"/>
            <ac:picMk id="9" creationId="{01815714-B9A9-07FD-0EF1-7BFE975AEA9D}"/>
          </ac:picMkLst>
        </pc:picChg>
        <pc:picChg chg="mod">
          <ac:chgData name="Dorothy Inverarity" userId="510b0c3e-71f2-4396-85ae-54468abbbdb5" providerId="ADAL" clId="{CD508275-20F7-4AD1-A2D3-63D4A6DA4FFB}" dt="2025-01-08T09:58:23.322" v="246" actId="1076"/>
          <ac:picMkLst>
            <pc:docMk/>
            <pc:sldMk cId="0" sldId="285"/>
            <ac:picMk id="3078" creationId="{067167BA-9D05-6B0D-B1D1-A401A368578B}"/>
          </ac:picMkLst>
        </pc:picChg>
        <pc:picChg chg="mod">
          <ac:chgData name="Dorothy Inverarity" userId="510b0c3e-71f2-4396-85ae-54468abbbdb5" providerId="ADAL" clId="{CD508275-20F7-4AD1-A2D3-63D4A6DA4FFB}" dt="2025-01-08T09:58:23.322" v="246" actId="1076"/>
          <ac:picMkLst>
            <pc:docMk/>
            <pc:sldMk cId="0" sldId="285"/>
            <ac:picMk id="3079" creationId="{9D0949FF-BE84-C91C-673F-A2B686E52316}"/>
          </ac:picMkLst>
        </pc:picChg>
        <pc:picChg chg="mod">
          <ac:chgData name="Dorothy Inverarity" userId="510b0c3e-71f2-4396-85ae-54468abbbdb5" providerId="ADAL" clId="{CD508275-20F7-4AD1-A2D3-63D4A6DA4FFB}" dt="2025-01-08T09:58:23.322" v="246" actId="1076"/>
          <ac:picMkLst>
            <pc:docMk/>
            <pc:sldMk cId="0" sldId="285"/>
            <ac:picMk id="3080" creationId="{B2D357A9-7153-26C5-0546-3869E6C49FBA}"/>
          </ac:picMkLst>
        </pc:picChg>
        <pc:picChg chg="mod">
          <ac:chgData name="Dorothy Inverarity" userId="510b0c3e-71f2-4396-85ae-54468abbbdb5" providerId="ADAL" clId="{CD508275-20F7-4AD1-A2D3-63D4A6DA4FFB}" dt="2025-01-08T09:58:23.322" v="246" actId="1076"/>
          <ac:picMkLst>
            <pc:docMk/>
            <pc:sldMk cId="0" sldId="285"/>
            <ac:picMk id="3081" creationId="{0ACDCD87-D98A-9546-59F7-2AA865EBA143}"/>
          </ac:picMkLst>
        </pc:picChg>
      </pc:sldChg>
      <pc:sldChg chg="addSp delSp modSp modTransition">
        <pc:chgData name="Dorothy Inverarity" userId="510b0c3e-71f2-4396-85ae-54468abbbdb5" providerId="ADAL" clId="{CD508275-20F7-4AD1-A2D3-63D4A6DA4FFB}" dt="2025-01-08T10:05:28.064" v="299"/>
        <pc:sldMkLst>
          <pc:docMk/>
          <pc:sldMk cId="0" sldId="292"/>
        </pc:sldMkLst>
        <pc:spChg chg="add mod">
          <ac:chgData name="Dorothy Inverarity" userId="510b0c3e-71f2-4396-85ae-54468abbbdb5" providerId="ADAL" clId="{CD508275-20F7-4AD1-A2D3-63D4A6DA4FFB}" dt="2025-01-08T09:57:48.808" v="237"/>
          <ac:spMkLst>
            <pc:docMk/>
            <pc:sldMk cId="0" sldId="292"/>
            <ac:spMk id="6" creationId="{B7338A82-FF7F-06A0-CF22-619BAF696994}"/>
          </ac:spMkLst>
        </pc:spChg>
        <pc:spChg chg="add mod">
          <ac:chgData name="Dorothy Inverarity" userId="510b0c3e-71f2-4396-85ae-54468abbbdb5" providerId="ADAL" clId="{CD508275-20F7-4AD1-A2D3-63D4A6DA4FFB}" dt="2025-01-08T09:57:48.808" v="237"/>
          <ac:spMkLst>
            <pc:docMk/>
            <pc:sldMk cId="0" sldId="292"/>
            <ac:spMk id="7" creationId="{9EA4A04F-26AB-A318-4EEC-DB8D94BFF53F}"/>
          </ac:spMkLst>
        </pc:spChg>
        <pc:picChg chg="add mod">
          <ac:chgData name="Dorothy Inverarity" userId="510b0c3e-71f2-4396-85ae-54468abbbdb5" providerId="ADAL" clId="{CD508275-20F7-4AD1-A2D3-63D4A6DA4FFB}" dt="2025-01-08T09:57:48.808" v="237"/>
          <ac:picMkLst>
            <pc:docMk/>
            <pc:sldMk cId="0" sldId="292"/>
            <ac:picMk id="8" creationId="{ED690A37-F928-B6A9-6D11-71F9BBB7CE2D}"/>
          </ac:picMkLst>
        </pc:picChg>
        <pc:picChg chg="mod">
          <ac:chgData name="Dorothy Inverarity" userId="510b0c3e-71f2-4396-85ae-54468abbbdb5" providerId="ADAL" clId="{CD508275-20F7-4AD1-A2D3-63D4A6DA4FFB}" dt="2025-01-08T10:00:16.077" v="263" actId="1076"/>
          <ac:picMkLst>
            <pc:docMk/>
            <pc:sldMk cId="0" sldId="292"/>
            <ac:picMk id="11266" creationId="{D780D958-D12B-9C87-D5FE-1F1BCC840008}"/>
          </ac:picMkLst>
        </pc:picChg>
      </pc:sldChg>
      <pc:sldChg chg="addSp delSp modSp modTransition">
        <pc:chgData name="Dorothy Inverarity" userId="510b0c3e-71f2-4396-85ae-54468abbbdb5" providerId="ADAL" clId="{CD508275-20F7-4AD1-A2D3-63D4A6DA4FFB}" dt="2025-01-08T10:05:28.064" v="299"/>
        <pc:sldMkLst>
          <pc:docMk/>
          <pc:sldMk cId="0" sldId="293"/>
        </pc:sldMkLst>
        <pc:spChg chg="add mod">
          <ac:chgData name="Dorothy Inverarity" userId="510b0c3e-71f2-4396-85ae-54468abbbdb5" providerId="ADAL" clId="{CD508275-20F7-4AD1-A2D3-63D4A6DA4FFB}" dt="2025-01-08T09:57:48.030" v="236"/>
          <ac:spMkLst>
            <pc:docMk/>
            <pc:sldMk cId="0" sldId="293"/>
            <ac:spMk id="4" creationId="{AC605563-BDA1-71E2-EB41-3FD0FD13C396}"/>
          </ac:spMkLst>
        </pc:spChg>
        <pc:spChg chg="add mod">
          <ac:chgData name="Dorothy Inverarity" userId="510b0c3e-71f2-4396-85ae-54468abbbdb5" providerId="ADAL" clId="{CD508275-20F7-4AD1-A2D3-63D4A6DA4FFB}" dt="2025-01-08T09:57:48.030" v="236"/>
          <ac:spMkLst>
            <pc:docMk/>
            <pc:sldMk cId="0" sldId="293"/>
            <ac:spMk id="5" creationId="{C4BCA361-5D63-9F3D-26CD-E188A29C5B3B}"/>
          </ac:spMkLst>
        </pc:spChg>
        <pc:picChg chg="add mod">
          <ac:chgData name="Dorothy Inverarity" userId="510b0c3e-71f2-4396-85ae-54468abbbdb5" providerId="ADAL" clId="{CD508275-20F7-4AD1-A2D3-63D4A6DA4FFB}" dt="2025-01-08T09:57:48.030" v="236"/>
          <ac:picMkLst>
            <pc:docMk/>
            <pc:sldMk cId="0" sldId="293"/>
            <ac:picMk id="6" creationId="{7029CA39-0AFF-CAFF-6065-1BF9E7AB998D}"/>
          </ac:picMkLst>
        </pc:picChg>
        <pc:picChg chg="mod">
          <ac:chgData name="Dorothy Inverarity" userId="510b0c3e-71f2-4396-85ae-54468abbbdb5" providerId="ADAL" clId="{CD508275-20F7-4AD1-A2D3-63D4A6DA4FFB}" dt="2025-01-08T10:00:09.226" v="262" actId="1076"/>
          <ac:picMkLst>
            <pc:docMk/>
            <pc:sldMk cId="0" sldId="293"/>
            <ac:picMk id="10243" creationId="{F8CD214B-A5FA-9397-0BFD-FB4CAC5B2B25}"/>
          </ac:picMkLst>
        </pc:picChg>
        <pc:picChg chg="mod">
          <ac:chgData name="Dorothy Inverarity" userId="510b0c3e-71f2-4396-85ae-54468abbbdb5" providerId="ADAL" clId="{CD508275-20F7-4AD1-A2D3-63D4A6DA4FFB}" dt="2025-01-08T10:00:07.061" v="261" actId="1076"/>
          <ac:picMkLst>
            <pc:docMk/>
            <pc:sldMk cId="0" sldId="293"/>
            <ac:picMk id="10244" creationId="{8656024F-731F-BCCF-48A6-EF838C676097}"/>
          </ac:picMkLst>
        </pc:picChg>
      </pc:sldChg>
      <pc:sldChg chg="addSp delSp modSp mod modTransition">
        <pc:chgData name="Dorothy Inverarity" userId="510b0c3e-71f2-4396-85ae-54468abbbdb5" providerId="ADAL" clId="{CD508275-20F7-4AD1-A2D3-63D4A6DA4FFB}" dt="2025-01-16T12:15:59.962" v="321" actId="2711"/>
        <pc:sldMkLst>
          <pc:docMk/>
          <pc:sldMk cId="0" sldId="294"/>
        </pc:sldMkLst>
        <pc:spChg chg="add mod">
          <ac:chgData name="Dorothy Inverarity" userId="510b0c3e-71f2-4396-85ae-54468abbbdb5" providerId="ADAL" clId="{CD508275-20F7-4AD1-A2D3-63D4A6DA4FFB}" dt="2025-01-16T12:15:59.962" v="321" actId="2711"/>
          <ac:spMkLst>
            <pc:docMk/>
            <pc:sldMk cId="0" sldId="294"/>
            <ac:spMk id="4" creationId="{DAE7D42B-0FD4-4BD3-7B1E-EBE85E5D1FAA}"/>
          </ac:spMkLst>
        </pc:spChg>
        <pc:spChg chg="add mod">
          <ac:chgData name="Dorothy Inverarity" userId="510b0c3e-71f2-4396-85ae-54468abbbdb5" providerId="ADAL" clId="{CD508275-20F7-4AD1-A2D3-63D4A6DA4FFB}" dt="2025-01-08T09:57:50.153" v="238"/>
          <ac:spMkLst>
            <pc:docMk/>
            <pc:sldMk cId="0" sldId="294"/>
            <ac:spMk id="5" creationId="{EE310695-A15C-BBCB-4EF7-BF81CAEEBEB4}"/>
          </ac:spMkLst>
        </pc:spChg>
        <pc:spChg chg="add mod">
          <ac:chgData name="Dorothy Inverarity" userId="510b0c3e-71f2-4396-85ae-54468abbbdb5" providerId="ADAL" clId="{CD508275-20F7-4AD1-A2D3-63D4A6DA4FFB}" dt="2025-01-08T09:57:50.153" v="238"/>
          <ac:spMkLst>
            <pc:docMk/>
            <pc:sldMk cId="0" sldId="294"/>
            <ac:spMk id="6" creationId="{4D3A0893-B561-A2C6-87B2-E396173012E3}"/>
          </ac:spMkLst>
        </pc:spChg>
        <pc:picChg chg="add mod">
          <ac:chgData name="Dorothy Inverarity" userId="510b0c3e-71f2-4396-85ae-54468abbbdb5" providerId="ADAL" clId="{CD508275-20F7-4AD1-A2D3-63D4A6DA4FFB}" dt="2025-01-08T09:57:50.153" v="238"/>
          <ac:picMkLst>
            <pc:docMk/>
            <pc:sldMk cId="0" sldId="294"/>
            <ac:picMk id="7" creationId="{CFA08F17-B8B2-B42B-77BF-E507471A639D}"/>
          </ac:picMkLst>
        </pc:picChg>
        <pc:picChg chg="mod">
          <ac:chgData name="Dorothy Inverarity" userId="510b0c3e-71f2-4396-85ae-54468abbbdb5" providerId="ADAL" clId="{CD508275-20F7-4AD1-A2D3-63D4A6DA4FFB}" dt="2025-01-16T12:14:32.120" v="303" actId="1076"/>
          <ac:picMkLst>
            <pc:docMk/>
            <pc:sldMk cId="0" sldId="294"/>
            <ac:picMk id="12290" creationId="{F879EB88-8184-364C-4F40-CC93381517D1}"/>
          </ac:picMkLst>
        </pc:picChg>
        <pc:picChg chg="del mod">
          <ac:chgData name="Dorothy Inverarity" userId="510b0c3e-71f2-4396-85ae-54468abbbdb5" providerId="ADAL" clId="{CD508275-20F7-4AD1-A2D3-63D4A6DA4FFB}" dt="2025-01-16T12:14:25.519" v="302" actId="478"/>
          <ac:picMkLst>
            <pc:docMk/>
            <pc:sldMk cId="0" sldId="294"/>
            <ac:picMk id="12291" creationId="{16CB4C83-1CE8-676A-8FDD-CB5AC6FE3430}"/>
          </ac:picMkLst>
        </pc:picChg>
      </pc:sldChg>
      <pc:sldChg chg="addSp modSp modTransition">
        <pc:chgData name="Dorothy Inverarity" userId="510b0c3e-71f2-4396-85ae-54468abbbdb5" providerId="ADAL" clId="{CD508275-20F7-4AD1-A2D3-63D4A6DA4FFB}" dt="2025-01-08T10:05:28.064" v="299"/>
        <pc:sldMkLst>
          <pc:docMk/>
          <pc:sldMk cId="0" sldId="295"/>
        </pc:sldMkLst>
        <pc:spChg chg="add mod">
          <ac:chgData name="Dorothy Inverarity" userId="510b0c3e-71f2-4396-85ae-54468abbbdb5" providerId="ADAL" clId="{CD508275-20F7-4AD1-A2D3-63D4A6DA4FFB}" dt="2025-01-08T09:57:58.238" v="245"/>
          <ac:spMkLst>
            <pc:docMk/>
            <pc:sldMk cId="0" sldId="295"/>
            <ac:spMk id="2" creationId="{1764EB66-3B36-B9BA-4401-29D42B47BE94}"/>
          </ac:spMkLst>
        </pc:spChg>
        <pc:spChg chg="add mod">
          <ac:chgData name="Dorothy Inverarity" userId="510b0c3e-71f2-4396-85ae-54468abbbdb5" providerId="ADAL" clId="{CD508275-20F7-4AD1-A2D3-63D4A6DA4FFB}" dt="2025-01-08T09:57:58.238" v="245"/>
          <ac:spMkLst>
            <pc:docMk/>
            <pc:sldMk cId="0" sldId="295"/>
            <ac:spMk id="3" creationId="{096DA9A6-69AE-A201-EDC7-36D423828EEC}"/>
          </ac:spMkLst>
        </pc:spChg>
        <pc:picChg chg="add mod">
          <ac:chgData name="Dorothy Inverarity" userId="510b0c3e-71f2-4396-85ae-54468abbbdb5" providerId="ADAL" clId="{CD508275-20F7-4AD1-A2D3-63D4A6DA4FFB}" dt="2025-01-08T09:57:58.238" v="245"/>
          <ac:picMkLst>
            <pc:docMk/>
            <pc:sldMk cId="0" sldId="295"/>
            <ac:picMk id="4" creationId="{962D848A-85F1-4084-D982-E3179393BCF9}"/>
          </ac:picMkLst>
        </pc:picChg>
        <pc:picChg chg="mod">
          <ac:chgData name="Dorothy Inverarity" userId="510b0c3e-71f2-4396-85ae-54468abbbdb5" providerId="ADAL" clId="{CD508275-20F7-4AD1-A2D3-63D4A6DA4FFB}" dt="2025-01-08T10:04:14.891" v="297" actId="1076"/>
          <ac:picMkLst>
            <pc:docMk/>
            <pc:sldMk cId="0" sldId="295"/>
            <ac:picMk id="21506" creationId="{8AE44BC5-A5EF-979D-3695-DB7EF8FCECDC}"/>
          </ac:picMkLst>
        </pc:picChg>
      </pc:sldChg>
      <pc:sldChg chg="addSp delSp modSp mod modTransition">
        <pc:chgData name="Dorothy Inverarity" userId="510b0c3e-71f2-4396-85ae-54468abbbdb5" providerId="ADAL" clId="{CD508275-20F7-4AD1-A2D3-63D4A6DA4FFB}" dt="2025-01-08T10:05:28.064" v="299"/>
        <pc:sldMkLst>
          <pc:docMk/>
          <pc:sldMk cId="0" sldId="296"/>
        </pc:sldMkLst>
        <pc:spChg chg="add mod">
          <ac:chgData name="Dorothy Inverarity" userId="510b0c3e-71f2-4396-85ae-54468abbbdb5" providerId="ADAL" clId="{CD508275-20F7-4AD1-A2D3-63D4A6DA4FFB}" dt="2025-01-08T09:57:43.767" v="233"/>
          <ac:spMkLst>
            <pc:docMk/>
            <pc:sldMk cId="0" sldId="296"/>
            <ac:spMk id="11" creationId="{D849574C-6335-722C-91BE-7349F9356D9A}"/>
          </ac:spMkLst>
        </pc:spChg>
        <pc:spChg chg="add mod">
          <ac:chgData name="Dorothy Inverarity" userId="510b0c3e-71f2-4396-85ae-54468abbbdb5" providerId="ADAL" clId="{CD508275-20F7-4AD1-A2D3-63D4A6DA4FFB}" dt="2025-01-08T09:57:43.767" v="233"/>
          <ac:spMkLst>
            <pc:docMk/>
            <pc:sldMk cId="0" sldId="296"/>
            <ac:spMk id="12" creationId="{6169D5A4-AACE-E93C-E54A-D25BAD9B7C1F}"/>
          </ac:spMkLst>
        </pc:spChg>
        <pc:picChg chg="add mod">
          <ac:chgData name="Dorothy Inverarity" userId="510b0c3e-71f2-4396-85ae-54468abbbdb5" providerId="ADAL" clId="{CD508275-20F7-4AD1-A2D3-63D4A6DA4FFB}" dt="2025-01-08T09:58:53.094" v="250" actId="1076"/>
          <ac:picMkLst>
            <pc:docMk/>
            <pc:sldMk cId="0" sldId="296"/>
            <ac:picMk id="5" creationId="{7219940C-E04A-05D3-68F9-27D3FB2AF9AE}"/>
          </ac:picMkLst>
        </pc:picChg>
        <pc:picChg chg="add mod">
          <ac:chgData name="Dorothy Inverarity" userId="510b0c3e-71f2-4396-85ae-54468abbbdb5" providerId="ADAL" clId="{CD508275-20F7-4AD1-A2D3-63D4A6DA4FFB}" dt="2025-01-08T09:58:53.094" v="250" actId="1076"/>
          <ac:picMkLst>
            <pc:docMk/>
            <pc:sldMk cId="0" sldId="296"/>
            <ac:picMk id="9" creationId="{A5BD929B-76A4-8ED8-45CE-A4A55C5092F9}"/>
          </ac:picMkLst>
        </pc:picChg>
        <pc:picChg chg="add mod">
          <ac:chgData name="Dorothy Inverarity" userId="510b0c3e-71f2-4396-85ae-54468abbbdb5" providerId="ADAL" clId="{CD508275-20F7-4AD1-A2D3-63D4A6DA4FFB}" dt="2025-01-08T09:58:53.094" v="250" actId="1076"/>
          <ac:picMkLst>
            <pc:docMk/>
            <pc:sldMk cId="0" sldId="296"/>
            <ac:picMk id="10" creationId="{6F212123-8526-0780-398B-F96D99D516CA}"/>
          </ac:picMkLst>
        </pc:picChg>
        <pc:picChg chg="add mod">
          <ac:chgData name="Dorothy Inverarity" userId="510b0c3e-71f2-4396-85ae-54468abbbdb5" providerId="ADAL" clId="{CD508275-20F7-4AD1-A2D3-63D4A6DA4FFB}" dt="2025-01-08T09:57:43.767" v="233"/>
          <ac:picMkLst>
            <pc:docMk/>
            <pc:sldMk cId="0" sldId="296"/>
            <ac:picMk id="13" creationId="{7A774E38-7B19-C8C4-20E5-5101FE80C0AE}"/>
          </ac:picMkLst>
        </pc:picChg>
      </pc:sldChg>
      <pc:sldChg chg="addSp delSp modSp mod modTransition">
        <pc:chgData name="Dorothy Inverarity" userId="510b0c3e-71f2-4396-85ae-54468abbbdb5" providerId="ADAL" clId="{CD508275-20F7-4AD1-A2D3-63D4A6DA4FFB}" dt="2025-01-16T12:19:08.496" v="396" actId="20577"/>
        <pc:sldMkLst>
          <pc:docMk/>
          <pc:sldMk cId="0" sldId="301"/>
        </pc:sldMkLst>
        <pc:spChg chg="add mod">
          <ac:chgData name="Dorothy Inverarity" userId="510b0c3e-71f2-4396-85ae-54468abbbdb5" providerId="ADAL" clId="{CD508275-20F7-4AD1-A2D3-63D4A6DA4FFB}" dt="2025-01-08T09:57:50.995" v="239"/>
          <ac:spMkLst>
            <pc:docMk/>
            <pc:sldMk cId="0" sldId="301"/>
            <ac:spMk id="8" creationId="{311F8E1D-53DB-A852-2FB1-618C0A174A0D}"/>
          </ac:spMkLst>
        </pc:spChg>
        <pc:spChg chg="add mod">
          <ac:chgData name="Dorothy Inverarity" userId="510b0c3e-71f2-4396-85ae-54468abbbdb5" providerId="ADAL" clId="{CD508275-20F7-4AD1-A2D3-63D4A6DA4FFB}" dt="2025-01-08T09:57:50.995" v="239"/>
          <ac:spMkLst>
            <pc:docMk/>
            <pc:sldMk cId="0" sldId="301"/>
            <ac:spMk id="9" creationId="{A07437ED-7086-0C5A-96E0-69E0899A07DC}"/>
          </ac:spMkLst>
        </pc:spChg>
        <pc:spChg chg="mod">
          <ac:chgData name="Dorothy Inverarity" userId="510b0c3e-71f2-4396-85ae-54468abbbdb5" providerId="ADAL" clId="{CD508275-20F7-4AD1-A2D3-63D4A6DA4FFB}" dt="2025-01-16T12:16:59.581" v="327" actId="403"/>
          <ac:spMkLst>
            <pc:docMk/>
            <pc:sldMk cId="0" sldId="301"/>
            <ac:spMk id="13315" creationId="{12AF1193-1B62-234F-502D-548CF722D130}"/>
          </ac:spMkLst>
        </pc:spChg>
        <pc:spChg chg="mod">
          <ac:chgData name="Dorothy Inverarity" userId="510b0c3e-71f2-4396-85ae-54468abbbdb5" providerId="ADAL" clId="{CD508275-20F7-4AD1-A2D3-63D4A6DA4FFB}" dt="2025-01-16T12:19:08.496" v="396" actId="20577"/>
          <ac:spMkLst>
            <pc:docMk/>
            <pc:sldMk cId="0" sldId="301"/>
            <ac:spMk id="14340" creationId="{9673CB7B-2565-771B-630A-37637C2C36D5}"/>
          </ac:spMkLst>
        </pc:spChg>
        <pc:picChg chg="add mod modCrop">
          <ac:chgData name="Dorothy Inverarity" userId="510b0c3e-71f2-4396-85ae-54468abbbdb5" providerId="ADAL" clId="{CD508275-20F7-4AD1-A2D3-63D4A6DA4FFB}" dt="2025-01-16T12:15:11.758" v="306" actId="732"/>
          <ac:picMkLst>
            <pc:docMk/>
            <pc:sldMk cId="0" sldId="301"/>
            <ac:picMk id="3" creationId="{9C1E842A-BB68-9862-FA68-3DEE221521CB}"/>
          </ac:picMkLst>
        </pc:picChg>
        <pc:picChg chg="add mod">
          <ac:chgData name="Dorothy Inverarity" userId="510b0c3e-71f2-4396-85ae-54468abbbdb5" providerId="ADAL" clId="{CD508275-20F7-4AD1-A2D3-63D4A6DA4FFB}" dt="2025-01-08T09:57:50.995" v="239"/>
          <ac:picMkLst>
            <pc:docMk/>
            <pc:sldMk cId="0" sldId="301"/>
            <ac:picMk id="10" creationId="{7C398CA1-0836-FD41-A278-F4C654187C48}"/>
          </ac:picMkLst>
        </pc:picChg>
      </pc:sldChg>
      <pc:sldChg chg="addSp delSp modSp mod modTransition">
        <pc:chgData name="Dorothy Inverarity" userId="510b0c3e-71f2-4396-85ae-54468abbbdb5" providerId="ADAL" clId="{CD508275-20F7-4AD1-A2D3-63D4A6DA4FFB}" dt="2025-01-16T12:22:56.646" v="406" actId="207"/>
        <pc:sldMkLst>
          <pc:docMk/>
          <pc:sldMk cId="0" sldId="302"/>
        </pc:sldMkLst>
        <pc:spChg chg="add mod">
          <ac:chgData name="Dorothy Inverarity" userId="510b0c3e-71f2-4396-85ae-54468abbbdb5" providerId="ADAL" clId="{CD508275-20F7-4AD1-A2D3-63D4A6DA4FFB}" dt="2025-01-08T09:57:57.175" v="244"/>
          <ac:spMkLst>
            <pc:docMk/>
            <pc:sldMk cId="0" sldId="302"/>
            <ac:spMk id="2" creationId="{23FDD3C0-6B52-5061-D48E-637D6F3D43FC}"/>
          </ac:spMkLst>
        </pc:spChg>
        <pc:spChg chg="add mod">
          <ac:chgData name="Dorothy Inverarity" userId="510b0c3e-71f2-4396-85ae-54468abbbdb5" providerId="ADAL" clId="{CD508275-20F7-4AD1-A2D3-63D4A6DA4FFB}" dt="2025-01-08T09:57:57.175" v="244"/>
          <ac:spMkLst>
            <pc:docMk/>
            <pc:sldMk cId="0" sldId="302"/>
            <ac:spMk id="3" creationId="{EC535294-BAAC-78C7-7459-E8C6785EDC6D}"/>
          </ac:spMkLst>
        </pc:spChg>
        <pc:spChg chg="add del mod">
          <ac:chgData name="Dorothy Inverarity" userId="510b0c3e-71f2-4396-85ae-54468abbbdb5" providerId="ADAL" clId="{CD508275-20F7-4AD1-A2D3-63D4A6DA4FFB}" dt="2025-01-16T12:22:56.646" v="406" actId="207"/>
          <ac:spMkLst>
            <pc:docMk/>
            <pc:sldMk cId="0" sldId="302"/>
            <ac:spMk id="20483" creationId="{70D8BF53-8531-8E82-E223-761379F5CC5F}"/>
          </ac:spMkLst>
        </pc:spChg>
        <pc:picChg chg="add mod">
          <ac:chgData name="Dorothy Inverarity" userId="510b0c3e-71f2-4396-85ae-54468abbbdb5" providerId="ADAL" clId="{CD508275-20F7-4AD1-A2D3-63D4A6DA4FFB}" dt="2025-01-08T09:57:57.175" v="244"/>
          <ac:picMkLst>
            <pc:docMk/>
            <pc:sldMk cId="0" sldId="302"/>
            <ac:picMk id="4" creationId="{44AAF695-185E-F27E-8E00-559C150CC159}"/>
          </ac:picMkLst>
        </pc:picChg>
        <pc:picChg chg="mod">
          <ac:chgData name="Dorothy Inverarity" userId="510b0c3e-71f2-4396-85ae-54468abbbdb5" providerId="ADAL" clId="{CD508275-20F7-4AD1-A2D3-63D4A6DA4FFB}" dt="2025-01-16T12:21:33.747" v="399"/>
          <ac:picMkLst>
            <pc:docMk/>
            <pc:sldMk cId="0" sldId="302"/>
            <ac:picMk id="20482" creationId="{1871A9BD-2557-8FB8-A215-B8DFE041EB5D}"/>
          </ac:picMkLst>
        </pc:picChg>
      </pc:sldChg>
      <pc:sldChg chg="addSp delSp modSp modTransition">
        <pc:chgData name="Dorothy Inverarity" userId="510b0c3e-71f2-4396-85ae-54468abbbdb5" providerId="ADAL" clId="{CD508275-20F7-4AD1-A2D3-63D4A6DA4FFB}" dt="2025-01-08T10:05:28.064" v="299"/>
        <pc:sldMkLst>
          <pc:docMk/>
          <pc:sldMk cId="0" sldId="305"/>
        </pc:sldMkLst>
        <pc:spChg chg="add mod">
          <ac:chgData name="Dorothy Inverarity" userId="510b0c3e-71f2-4396-85ae-54468abbbdb5" providerId="ADAL" clId="{CD508275-20F7-4AD1-A2D3-63D4A6DA4FFB}" dt="2025-01-08T09:57:54.672" v="242"/>
          <ac:spMkLst>
            <pc:docMk/>
            <pc:sldMk cId="0" sldId="305"/>
            <ac:spMk id="4" creationId="{C7C0E2BF-B7ED-338E-148C-4E127E74A55E}"/>
          </ac:spMkLst>
        </pc:spChg>
        <pc:spChg chg="add mod">
          <ac:chgData name="Dorothy Inverarity" userId="510b0c3e-71f2-4396-85ae-54468abbbdb5" providerId="ADAL" clId="{CD508275-20F7-4AD1-A2D3-63D4A6DA4FFB}" dt="2025-01-08T09:57:54.672" v="242"/>
          <ac:spMkLst>
            <pc:docMk/>
            <pc:sldMk cId="0" sldId="305"/>
            <ac:spMk id="5" creationId="{6CD7E6F8-12F3-1112-B4A2-FD375FCA6E92}"/>
          </ac:spMkLst>
        </pc:spChg>
        <pc:picChg chg="add mod">
          <ac:chgData name="Dorothy Inverarity" userId="510b0c3e-71f2-4396-85ae-54468abbbdb5" providerId="ADAL" clId="{CD508275-20F7-4AD1-A2D3-63D4A6DA4FFB}" dt="2025-01-08T09:57:54.672" v="242"/>
          <ac:picMkLst>
            <pc:docMk/>
            <pc:sldMk cId="0" sldId="305"/>
            <ac:picMk id="6" creationId="{6E3329EF-4AA4-2FA1-A235-6A199F6C10FA}"/>
          </ac:picMkLst>
        </pc:picChg>
        <pc:picChg chg="mod">
          <ac:chgData name="Dorothy Inverarity" userId="510b0c3e-71f2-4396-85ae-54468abbbdb5" providerId="ADAL" clId="{CD508275-20F7-4AD1-A2D3-63D4A6DA4FFB}" dt="2025-01-08T10:03:05.146" v="288" actId="692"/>
          <ac:picMkLst>
            <pc:docMk/>
            <pc:sldMk cId="0" sldId="305"/>
            <ac:picMk id="18434" creationId="{283499AD-630A-EBD1-810B-74D058996FA8}"/>
          </ac:picMkLst>
        </pc:picChg>
        <pc:picChg chg="mod">
          <ac:chgData name="Dorothy Inverarity" userId="510b0c3e-71f2-4396-85ae-54468abbbdb5" providerId="ADAL" clId="{CD508275-20F7-4AD1-A2D3-63D4A6DA4FFB}" dt="2025-01-08T10:03:05.146" v="288" actId="692"/>
          <ac:picMkLst>
            <pc:docMk/>
            <pc:sldMk cId="0" sldId="305"/>
            <ac:picMk id="18435" creationId="{9A955DED-0D33-6C6E-8E52-BEAF39A1F2C0}"/>
          </ac:picMkLst>
        </pc:picChg>
      </pc:sldChg>
      <pc:sldChg chg="addSp modSp mod modTransition">
        <pc:chgData name="Dorothy Inverarity" userId="510b0c3e-71f2-4396-85ae-54468abbbdb5" providerId="ADAL" clId="{CD508275-20F7-4AD1-A2D3-63D4A6DA4FFB}" dt="2025-01-08T10:05:28.064" v="299"/>
        <pc:sldMkLst>
          <pc:docMk/>
          <pc:sldMk cId="0" sldId="306"/>
        </pc:sldMkLst>
        <pc:spChg chg="mod">
          <ac:chgData name="Dorothy Inverarity" userId="510b0c3e-71f2-4396-85ae-54468abbbdb5" providerId="ADAL" clId="{CD508275-20F7-4AD1-A2D3-63D4A6DA4FFB}" dt="2025-01-08T10:03:33.942" v="291" actId="14100"/>
          <ac:spMkLst>
            <pc:docMk/>
            <pc:sldMk cId="0" sldId="306"/>
            <ac:spMk id="2" creationId="{D162C27E-752E-1604-4A6A-7194A2AE15DB}"/>
          </ac:spMkLst>
        </pc:spChg>
        <pc:spChg chg="add mod">
          <ac:chgData name="Dorothy Inverarity" userId="510b0c3e-71f2-4396-85ae-54468abbbdb5" providerId="ADAL" clId="{CD508275-20F7-4AD1-A2D3-63D4A6DA4FFB}" dt="2025-01-08T09:57:55.444" v="243"/>
          <ac:spMkLst>
            <pc:docMk/>
            <pc:sldMk cId="0" sldId="306"/>
            <ac:spMk id="5" creationId="{3E83E46C-C232-D9D2-099C-DC1876DB9175}"/>
          </ac:spMkLst>
        </pc:spChg>
        <pc:spChg chg="add mod">
          <ac:chgData name="Dorothy Inverarity" userId="510b0c3e-71f2-4396-85ae-54468abbbdb5" providerId="ADAL" clId="{CD508275-20F7-4AD1-A2D3-63D4A6DA4FFB}" dt="2025-01-08T09:57:55.444" v="243"/>
          <ac:spMkLst>
            <pc:docMk/>
            <pc:sldMk cId="0" sldId="306"/>
            <ac:spMk id="6" creationId="{74CFD76B-3080-D1E6-BE7B-E0FE184D3947}"/>
          </ac:spMkLst>
        </pc:spChg>
        <pc:spChg chg="mod">
          <ac:chgData name="Dorothy Inverarity" userId="510b0c3e-71f2-4396-85ae-54468abbbdb5" providerId="ADAL" clId="{CD508275-20F7-4AD1-A2D3-63D4A6DA4FFB}" dt="2025-01-08T10:03:18.039" v="289" actId="1076"/>
          <ac:spMkLst>
            <pc:docMk/>
            <pc:sldMk cId="0" sldId="306"/>
            <ac:spMk id="19458" creationId="{2676C3FA-7DD9-3FCD-517D-4EE4089EFDD0}"/>
          </ac:spMkLst>
        </pc:spChg>
        <pc:picChg chg="add mod">
          <ac:chgData name="Dorothy Inverarity" userId="510b0c3e-71f2-4396-85ae-54468abbbdb5" providerId="ADAL" clId="{CD508275-20F7-4AD1-A2D3-63D4A6DA4FFB}" dt="2025-01-08T09:57:55.444" v="243"/>
          <ac:picMkLst>
            <pc:docMk/>
            <pc:sldMk cId="0" sldId="306"/>
            <ac:picMk id="7" creationId="{744AA3AE-CAC9-B7C8-5C76-2530C4F20B99}"/>
          </ac:picMkLst>
        </pc:picChg>
        <pc:picChg chg="mod">
          <ac:chgData name="Dorothy Inverarity" userId="510b0c3e-71f2-4396-85ae-54468abbbdb5" providerId="ADAL" clId="{CD508275-20F7-4AD1-A2D3-63D4A6DA4FFB}" dt="2025-01-08T10:03:42.119" v="292" actId="1076"/>
          <ac:picMkLst>
            <pc:docMk/>
            <pc:sldMk cId="0" sldId="306"/>
            <ac:picMk id="19460" creationId="{17E1E874-3E91-7939-C92B-098FE0A16A9F}"/>
          </ac:picMkLst>
        </pc:picChg>
      </pc:sldChg>
      <pc:sldChg chg="addSp delSp modSp mod modTransition">
        <pc:chgData name="Dorothy Inverarity" userId="510b0c3e-71f2-4396-85ae-54468abbbdb5" providerId="ADAL" clId="{CD508275-20F7-4AD1-A2D3-63D4A6DA4FFB}" dt="2025-01-08T14:29:17.425" v="300" actId="14826"/>
        <pc:sldMkLst>
          <pc:docMk/>
          <pc:sldMk cId="0" sldId="308"/>
        </pc:sldMkLst>
        <pc:spChg chg="add mod">
          <ac:chgData name="Dorothy Inverarity" userId="510b0c3e-71f2-4396-85ae-54468abbbdb5" providerId="ADAL" clId="{CD508275-20F7-4AD1-A2D3-63D4A6DA4FFB}" dt="2025-01-08T09:57:45.057" v="234"/>
          <ac:spMkLst>
            <pc:docMk/>
            <pc:sldMk cId="0" sldId="308"/>
            <ac:spMk id="6" creationId="{91ABDC9F-5ABC-0400-3A79-86EA7AA394C4}"/>
          </ac:spMkLst>
        </pc:spChg>
        <pc:spChg chg="add mod">
          <ac:chgData name="Dorothy Inverarity" userId="510b0c3e-71f2-4396-85ae-54468abbbdb5" providerId="ADAL" clId="{CD508275-20F7-4AD1-A2D3-63D4A6DA4FFB}" dt="2025-01-08T09:57:45.057" v="234"/>
          <ac:spMkLst>
            <pc:docMk/>
            <pc:sldMk cId="0" sldId="308"/>
            <ac:spMk id="7" creationId="{80BD9162-8BBA-4E54-6436-5BCCFB233E99}"/>
          </ac:spMkLst>
        </pc:spChg>
        <pc:picChg chg="add mod">
          <ac:chgData name="Dorothy Inverarity" userId="510b0c3e-71f2-4396-85ae-54468abbbdb5" providerId="ADAL" clId="{CD508275-20F7-4AD1-A2D3-63D4A6DA4FFB}" dt="2025-01-08T14:29:17.425" v="300" actId="14826"/>
          <ac:picMkLst>
            <pc:docMk/>
            <pc:sldMk cId="0" sldId="308"/>
            <ac:picMk id="5" creationId="{3371880B-0604-4E26-03DC-5B937A7CDFEA}"/>
          </ac:picMkLst>
        </pc:picChg>
        <pc:picChg chg="add mod">
          <ac:chgData name="Dorothy Inverarity" userId="510b0c3e-71f2-4396-85ae-54468abbbdb5" providerId="ADAL" clId="{CD508275-20F7-4AD1-A2D3-63D4A6DA4FFB}" dt="2025-01-08T09:57:45.057" v="234"/>
          <ac:picMkLst>
            <pc:docMk/>
            <pc:sldMk cId="0" sldId="308"/>
            <ac:picMk id="8" creationId="{644FB581-320E-D8F3-3B6A-5473C827584D}"/>
          </ac:picMkLst>
        </pc:picChg>
      </pc:sldChg>
      <pc:sldChg chg="addSp delSp modSp mod modTransition">
        <pc:chgData name="Dorothy Inverarity" userId="510b0c3e-71f2-4396-85ae-54468abbbdb5" providerId="ADAL" clId="{CD508275-20F7-4AD1-A2D3-63D4A6DA4FFB}" dt="2025-01-16T12:16:23.070" v="325" actId="403"/>
        <pc:sldMkLst>
          <pc:docMk/>
          <pc:sldMk cId="0" sldId="309"/>
        </pc:sldMkLst>
        <pc:spChg chg="add mod">
          <ac:chgData name="Dorothy Inverarity" userId="510b0c3e-71f2-4396-85ae-54468abbbdb5" providerId="ADAL" clId="{CD508275-20F7-4AD1-A2D3-63D4A6DA4FFB}" dt="2025-01-08T09:57:46.205" v="235"/>
          <ac:spMkLst>
            <pc:docMk/>
            <pc:sldMk cId="0" sldId="309"/>
            <ac:spMk id="6" creationId="{696D692B-972F-EF94-5382-DC82D97290D9}"/>
          </ac:spMkLst>
        </pc:spChg>
        <pc:spChg chg="add mod">
          <ac:chgData name="Dorothy Inverarity" userId="510b0c3e-71f2-4396-85ae-54468abbbdb5" providerId="ADAL" clId="{CD508275-20F7-4AD1-A2D3-63D4A6DA4FFB}" dt="2025-01-08T09:57:46.205" v="235"/>
          <ac:spMkLst>
            <pc:docMk/>
            <pc:sldMk cId="0" sldId="309"/>
            <ac:spMk id="7" creationId="{50220114-CAD3-7ECC-D06A-DE1E56D59954}"/>
          </ac:spMkLst>
        </pc:spChg>
        <pc:spChg chg="mod">
          <ac:chgData name="Dorothy Inverarity" userId="510b0c3e-71f2-4396-85ae-54468abbbdb5" providerId="ADAL" clId="{CD508275-20F7-4AD1-A2D3-63D4A6DA4FFB}" dt="2025-01-16T12:16:23.070" v="325" actId="403"/>
          <ac:spMkLst>
            <pc:docMk/>
            <pc:sldMk cId="0" sldId="309"/>
            <ac:spMk id="9218" creationId="{EA662145-87B4-C591-C5DB-095CCE3B1946}"/>
          </ac:spMkLst>
        </pc:spChg>
        <pc:spChg chg="mod">
          <ac:chgData name="Dorothy Inverarity" userId="510b0c3e-71f2-4396-85ae-54468abbbdb5" providerId="ADAL" clId="{CD508275-20F7-4AD1-A2D3-63D4A6DA4FFB}" dt="2025-01-16T12:16:13.899" v="322" actId="2711"/>
          <ac:spMkLst>
            <pc:docMk/>
            <pc:sldMk cId="0" sldId="309"/>
            <ac:spMk id="9219" creationId="{4B192A3E-621F-A948-C40D-D6CBE42026F5}"/>
          </ac:spMkLst>
        </pc:spChg>
        <pc:picChg chg="add mod modCrop">
          <ac:chgData name="Dorothy Inverarity" userId="510b0c3e-71f2-4396-85ae-54468abbbdb5" providerId="ADAL" clId="{CD508275-20F7-4AD1-A2D3-63D4A6DA4FFB}" dt="2025-01-08T09:59:50.362" v="258" actId="1076"/>
          <ac:picMkLst>
            <pc:docMk/>
            <pc:sldMk cId="0" sldId="309"/>
            <ac:picMk id="3" creationId="{2AB6A147-2A8C-CD97-7E57-6908AEFD753A}"/>
          </ac:picMkLst>
        </pc:picChg>
        <pc:picChg chg="add mod">
          <ac:chgData name="Dorothy Inverarity" userId="510b0c3e-71f2-4396-85ae-54468abbbdb5" providerId="ADAL" clId="{CD508275-20F7-4AD1-A2D3-63D4A6DA4FFB}" dt="2025-01-08T09:57:46.205" v="235"/>
          <ac:picMkLst>
            <pc:docMk/>
            <pc:sldMk cId="0" sldId="309"/>
            <ac:picMk id="8" creationId="{F79B26B5-DF90-F823-3903-F9D575C00506}"/>
          </ac:picMkLst>
        </pc:picChg>
        <pc:picChg chg="mod">
          <ac:chgData name="Dorothy Inverarity" userId="510b0c3e-71f2-4396-85ae-54468abbbdb5" providerId="ADAL" clId="{CD508275-20F7-4AD1-A2D3-63D4A6DA4FFB}" dt="2025-01-08T09:59:47.055" v="257" actId="1076"/>
          <ac:picMkLst>
            <pc:docMk/>
            <pc:sldMk cId="0" sldId="309"/>
            <ac:picMk id="9220" creationId="{D85B7EE7-4230-D101-EF62-D83BDDA5EFA7}"/>
          </ac:picMkLst>
        </pc:picChg>
      </pc:sldChg>
      <pc:sldChg chg="addSp delSp modSp mod modTransition">
        <pc:chgData name="Dorothy Inverarity" userId="510b0c3e-71f2-4396-85ae-54468abbbdb5" providerId="ADAL" clId="{CD508275-20F7-4AD1-A2D3-63D4A6DA4FFB}" dt="2025-01-08T10:05:28.064" v="299"/>
        <pc:sldMkLst>
          <pc:docMk/>
          <pc:sldMk cId="0" sldId="310"/>
        </pc:sldMkLst>
        <pc:spChg chg="add mod">
          <ac:chgData name="Dorothy Inverarity" userId="510b0c3e-71f2-4396-85ae-54468abbbdb5" providerId="ADAL" clId="{CD508275-20F7-4AD1-A2D3-63D4A6DA4FFB}" dt="2025-01-08T09:57:52.412" v="240"/>
          <ac:spMkLst>
            <pc:docMk/>
            <pc:sldMk cId="0" sldId="310"/>
            <ac:spMk id="4" creationId="{DB8F9F3F-B25E-BEC8-9BEA-3AD1CD2BF61E}"/>
          </ac:spMkLst>
        </pc:spChg>
        <pc:spChg chg="add mod">
          <ac:chgData name="Dorothy Inverarity" userId="510b0c3e-71f2-4396-85ae-54468abbbdb5" providerId="ADAL" clId="{CD508275-20F7-4AD1-A2D3-63D4A6DA4FFB}" dt="2025-01-08T09:57:52.412" v="240"/>
          <ac:spMkLst>
            <pc:docMk/>
            <pc:sldMk cId="0" sldId="310"/>
            <ac:spMk id="6" creationId="{07F19EE7-7211-AC35-F7A2-F906614E6952}"/>
          </ac:spMkLst>
        </pc:spChg>
        <pc:spChg chg="mod">
          <ac:chgData name="Dorothy Inverarity" userId="510b0c3e-71f2-4396-85ae-54468abbbdb5" providerId="ADAL" clId="{CD508275-20F7-4AD1-A2D3-63D4A6DA4FFB}" dt="2025-01-08T10:01:28.939" v="273" actId="1076"/>
          <ac:spMkLst>
            <pc:docMk/>
            <pc:sldMk cId="0" sldId="310"/>
            <ac:spMk id="14340" creationId="{2E247D01-7177-49C8-D521-E2EE964A9EA5}"/>
          </ac:spMkLst>
        </pc:spChg>
        <pc:spChg chg="mod">
          <ac:chgData name="Dorothy Inverarity" userId="510b0c3e-71f2-4396-85ae-54468abbbdb5" providerId="ADAL" clId="{CD508275-20F7-4AD1-A2D3-63D4A6DA4FFB}" dt="2025-01-08T10:02:32.639" v="281" actId="14100"/>
          <ac:spMkLst>
            <pc:docMk/>
            <pc:sldMk cId="0" sldId="310"/>
            <ac:spMk id="14369" creationId="{4ED3A930-542C-510A-4B53-D5EBEF3F68FB}"/>
          </ac:spMkLst>
        </pc:spChg>
        <pc:graphicFrameChg chg="mod modGraphic">
          <ac:chgData name="Dorothy Inverarity" userId="510b0c3e-71f2-4396-85ae-54468abbbdb5" providerId="ADAL" clId="{CD508275-20F7-4AD1-A2D3-63D4A6DA4FFB}" dt="2025-01-08T10:02:25.251" v="280" actId="1076"/>
          <ac:graphicFrameMkLst>
            <pc:docMk/>
            <pc:sldMk cId="0" sldId="310"/>
            <ac:graphicFrameMk id="5" creationId="{D51232F9-9F81-9144-9A6C-0FCFFC97E4FB}"/>
          </ac:graphicFrameMkLst>
        </pc:graphicFrameChg>
        <pc:picChg chg="add mod">
          <ac:chgData name="Dorothy Inverarity" userId="510b0c3e-71f2-4396-85ae-54468abbbdb5" providerId="ADAL" clId="{CD508275-20F7-4AD1-A2D3-63D4A6DA4FFB}" dt="2025-01-08T09:57:52.412" v="240"/>
          <ac:picMkLst>
            <pc:docMk/>
            <pc:sldMk cId="0" sldId="310"/>
            <ac:picMk id="7" creationId="{D4444597-A6E6-1491-9228-E333CE9DE44E}"/>
          </ac:picMkLst>
        </pc:picChg>
      </pc:sldChg>
      <pc:sldChg chg="addSp delSp modSp mod modTransition">
        <pc:chgData name="Dorothy Inverarity" userId="510b0c3e-71f2-4396-85ae-54468abbbdb5" providerId="ADAL" clId="{CD508275-20F7-4AD1-A2D3-63D4A6DA4FFB}" dt="2025-01-08T10:05:28.064" v="299"/>
        <pc:sldMkLst>
          <pc:docMk/>
          <pc:sldMk cId="0" sldId="311"/>
        </pc:sldMkLst>
        <pc:spChg chg="add mod">
          <ac:chgData name="Dorothy Inverarity" userId="510b0c3e-71f2-4396-85ae-54468abbbdb5" providerId="ADAL" clId="{CD508275-20F7-4AD1-A2D3-63D4A6DA4FFB}" dt="2025-01-08T09:57:53.105" v="241"/>
          <ac:spMkLst>
            <pc:docMk/>
            <pc:sldMk cId="0" sldId="311"/>
            <ac:spMk id="4" creationId="{FB87C4A4-B099-902A-9FE7-25C135DF2966}"/>
          </ac:spMkLst>
        </pc:spChg>
        <pc:spChg chg="add mod">
          <ac:chgData name="Dorothy Inverarity" userId="510b0c3e-71f2-4396-85ae-54468abbbdb5" providerId="ADAL" clId="{CD508275-20F7-4AD1-A2D3-63D4A6DA4FFB}" dt="2025-01-08T09:57:53.105" v="241"/>
          <ac:spMkLst>
            <pc:docMk/>
            <pc:sldMk cId="0" sldId="311"/>
            <ac:spMk id="5" creationId="{FC747697-1357-713F-4BFE-A14F01A8D6D5}"/>
          </ac:spMkLst>
        </pc:spChg>
        <pc:spChg chg="mod">
          <ac:chgData name="Dorothy Inverarity" userId="510b0c3e-71f2-4396-85ae-54468abbbdb5" providerId="ADAL" clId="{CD508275-20F7-4AD1-A2D3-63D4A6DA4FFB}" dt="2025-01-08T10:02:42.855" v="282" actId="1076"/>
          <ac:spMkLst>
            <pc:docMk/>
            <pc:sldMk cId="0" sldId="311"/>
            <ac:spMk id="9" creationId="{F4790247-3725-01BD-8D15-878753A35235}"/>
          </ac:spMkLst>
        </pc:spChg>
        <pc:picChg chg="add mod">
          <ac:chgData name="Dorothy Inverarity" userId="510b0c3e-71f2-4396-85ae-54468abbbdb5" providerId="ADAL" clId="{CD508275-20F7-4AD1-A2D3-63D4A6DA4FFB}" dt="2025-01-08T09:57:53.105" v="241"/>
          <ac:picMkLst>
            <pc:docMk/>
            <pc:sldMk cId="0" sldId="311"/>
            <ac:picMk id="6" creationId="{C097A99F-C29A-7270-82AD-713E888BC34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1AF5E2-4CEA-BFEC-60D6-3388921B23FA}"/>
              </a:ext>
            </a:extLst>
          </p:cNvPr>
          <p:cNvSpPr>
            <a:spLocks noGrp="1"/>
          </p:cNvSpPr>
          <p:nvPr>
            <p:ph type="hdr" sz="quarter"/>
          </p:nvPr>
        </p:nvSpPr>
        <p:spPr>
          <a:xfrm>
            <a:off x="0" y="0"/>
            <a:ext cx="3076575" cy="512763"/>
          </a:xfrm>
          <a:prstGeom prst="rect">
            <a:avLst/>
          </a:prstGeom>
        </p:spPr>
        <p:txBody>
          <a:bodyPr vert="horz" lIns="99048" tIns="49524" rIns="99048" bIns="49524" rtlCol="0"/>
          <a:lstStyle>
            <a:lvl1pPr algn="l" eaLnBrk="1" fontAlgn="auto" hangingPunct="1">
              <a:spcBef>
                <a:spcPts val="0"/>
              </a:spcBef>
              <a:spcAft>
                <a:spcPts val="0"/>
              </a:spcAft>
              <a:defRPr sz="1300">
                <a:latin typeface="+mn-lt"/>
              </a:defRPr>
            </a:lvl1pPr>
          </a:lstStyle>
          <a:p>
            <a:pPr>
              <a:defRPr/>
            </a:pPr>
            <a:endParaRPr lang="en-GB"/>
          </a:p>
        </p:txBody>
      </p:sp>
      <p:sp>
        <p:nvSpPr>
          <p:cNvPr id="3" name="Date Placeholder 2">
            <a:extLst>
              <a:ext uri="{FF2B5EF4-FFF2-40B4-BE49-F238E27FC236}">
                <a16:creationId xmlns:a16="http://schemas.microsoft.com/office/drawing/2014/main" id="{43840C5F-EEBF-391A-B2C2-4E323269D47B}"/>
              </a:ext>
            </a:extLst>
          </p:cNvPr>
          <p:cNvSpPr>
            <a:spLocks noGrp="1"/>
          </p:cNvSpPr>
          <p:nvPr>
            <p:ph type="dt" idx="1"/>
          </p:nvPr>
        </p:nvSpPr>
        <p:spPr>
          <a:xfrm>
            <a:off x="4021138" y="0"/>
            <a:ext cx="3076575" cy="512763"/>
          </a:xfrm>
          <a:prstGeom prst="rect">
            <a:avLst/>
          </a:prstGeom>
        </p:spPr>
        <p:txBody>
          <a:bodyPr vert="horz" lIns="99048" tIns="49524" rIns="99048" bIns="49524" rtlCol="0"/>
          <a:lstStyle>
            <a:lvl1pPr algn="r" eaLnBrk="1" fontAlgn="auto" hangingPunct="1">
              <a:spcBef>
                <a:spcPts val="0"/>
              </a:spcBef>
              <a:spcAft>
                <a:spcPts val="0"/>
              </a:spcAft>
              <a:defRPr sz="1300">
                <a:latin typeface="+mn-lt"/>
              </a:defRPr>
            </a:lvl1pPr>
          </a:lstStyle>
          <a:p>
            <a:pPr>
              <a:defRPr/>
            </a:pPr>
            <a:fld id="{AC953BF7-62D1-4819-88FD-0D1A6C295327}" type="datetimeFigureOut">
              <a:rPr lang="en-GB"/>
              <a:pPr>
                <a:defRPr/>
              </a:pPr>
              <a:t>16/01/2025</a:t>
            </a:fld>
            <a:endParaRPr lang="en-GB"/>
          </a:p>
        </p:txBody>
      </p:sp>
      <p:sp>
        <p:nvSpPr>
          <p:cNvPr id="4" name="Slide Image Placeholder 3">
            <a:extLst>
              <a:ext uri="{FF2B5EF4-FFF2-40B4-BE49-F238E27FC236}">
                <a16:creationId xmlns:a16="http://schemas.microsoft.com/office/drawing/2014/main" id="{5F0A2ED1-62B2-2820-5CEE-A2E228786BF8}"/>
              </a:ext>
            </a:extLst>
          </p:cNvPr>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pPr lvl="0"/>
            <a:endParaRPr lang="en-GB" noProof="0"/>
          </a:p>
        </p:txBody>
      </p:sp>
      <p:sp>
        <p:nvSpPr>
          <p:cNvPr id="5" name="Notes Placeholder 4">
            <a:extLst>
              <a:ext uri="{FF2B5EF4-FFF2-40B4-BE49-F238E27FC236}">
                <a16:creationId xmlns:a16="http://schemas.microsoft.com/office/drawing/2014/main" id="{EA412BE7-D838-C9E5-621D-7124D24A38D2}"/>
              </a:ext>
            </a:extLst>
          </p:cNvPr>
          <p:cNvSpPr>
            <a:spLocks noGrp="1"/>
          </p:cNvSpPr>
          <p:nvPr>
            <p:ph type="body" sz="quarter" idx="3"/>
          </p:nvPr>
        </p:nvSpPr>
        <p:spPr>
          <a:xfrm>
            <a:off x="709613" y="4926013"/>
            <a:ext cx="5680075" cy="4029075"/>
          </a:xfrm>
          <a:prstGeom prst="rect">
            <a:avLst/>
          </a:prstGeom>
        </p:spPr>
        <p:txBody>
          <a:bodyPr vert="horz" lIns="99048" tIns="49524" rIns="99048" bIns="4952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172A8D8C-50F5-2E05-8BB9-2A06CD3D3BB0}"/>
              </a:ext>
            </a:extLst>
          </p:cNvPr>
          <p:cNvSpPr>
            <a:spLocks noGrp="1"/>
          </p:cNvSpPr>
          <p:nvPr>
            <p:ph type="ftr" sz="quarter" idx="4"/>
          </p:nvPr>
        </p:nvSpPr>
        <p:spPr>
          <a:xfrm>
            <a:off x="0" y="9721850"/>
            <a:ext cx="3076575" cy="512763"/>
          </a:xfrm>
          <a:prstGeom prst="rect">
            <a:avLst/>
          </a:prstGeom>
        </p:spPr>
        <p:txBody>
          <a:bodyPr vert="horz" lIns="99048" tIns="49524" rIns="99048" bIns="49524" rtlCol="0" anchor="b"/>
          <a:lstStyle>
            <a:lvl1pPr algn="l" eaLnBrk="1" fontAlgn="auto" hangingPunct="1">
              <a:spcBef>
                <a:spcPts val="0"/>
              </a:spcBef>
              <a:spcAft>
                <a:spcPts val="0"/>
              </a:spcAft>
              <a:defRPr sz="1300">
                <a:latin typeface="+mn-lt"/>
              </a:defRPr>
            </a:lvl1pPr>
          </a:lstStyle>
          <a:p>
            <a:pPr>
              <a:defRPr/>
            </a:pPr>
            <a:endParaRPr lang="en-GB"/>
          </a:p>
        </p:txBody>
      </p:sp>
      <p:sp>
        <p:nvSpPr>
          <p:cNvPr id="7" name="Slide Number Placeholder 6">
            <a:extLst>
              <a:ext uri="{FF2B5EF4-FFF2-40B4-BE49-F238E27FC236}">
                <a16:creationId xmlns:a16="http://schemas.microsoft.com/office/drawing/2014/main" id="{660DD29D-C4C1-13A6-8B4F-C8EEECCC0F67}"/>
              </a:ext>
            </a:extLst>
          </p:cNvPr>
          <p:cNvSpPr>
            <a:spLocks noGrp="1"/>
          </p:cNvSpPr>
          <p:nvPr>
            <p:ph type="sldNum" sz="quarter" idx="5"/>
          </p:nvPr>
        </p:nvSpPr>
        <p:spPr>
          <a:xfrm>
            <a:off x="4021138" y="9721850"/>
            <a:ext cx="3076575" cy="512763"/>
          </a:xfrm>
          <a:prstGeom prst="rect">
            <a:avLst/>
          </a:prstGeom>
        </p:spPr>
        <p:txBody>
          <a:bodyPr vert="horz" wrap="square" lIns="99048" tIns="49524" rIns="99048" bIns="49524" numCol="1" anchor="b" anchorCtr="0" compatLnSpc="1">
            <a:prstTxWarp prst="textNoShape">
              <a:avLst/>
            </a:prstTxWarp>
          </a:bodyPr>
          <a:lstStyle>
            <a:lvl1pPr algn="r" eaLnBrk="1" fontAlgn="auto" hangingPunct="1">
              <a:spcBef>
                <a:spcPts val="0"/>
              </a:spcBef>
              <a:spcAft>
                <a:spcPts val="0"/>
              </a:spcAft>
              <a:defRPr sz="1300">
                <a:latin typeface="Calibri" panose="020F0502020204030204" pitchFamily="34" charset="0"/>
              </a:defRPr>
            </a:lvl1pPr>
          </a:lstStyle>
          <a:p>
            <a:pPr>
              <a:defRPr/>
            </a:pPr>
            <a:fld id="{B3C351EF-6E2A-4153-9150-3A0ED13748B2}"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ED9ABB6-5F31-433A-C904-2FDDE243DB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Rectangle 3">
            <a:extLst>
              <a:ext uri="{FF2B5EF4-FFF2-40B4-BE49-F238E27FC236}">
                <a16:creationId xmlns:a16="http://schemas.microsoft.com/office/drawing/2014/main" id="{1EF048AE-353F-C690-DD6F-DD2D5398F4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D19F5276-023F-24B6-3B64-D209391DAF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Rectangle 3">
            <a:extLst>
              <a:ext uri="{FF2B5EF4-FFF2-40B4-BE49-F238E27FC236}">
                <a16:creationId xmlns:a16="http://schemas.microsoft.com/office/drawing/2014/main" id="{55FF9541-A4B0-F2A0-9DD4-03E1D12D1C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A5CD6247-7C7A-9319-8CF7-47A34875D6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Rectangle 3">
            <a:extLst>
              <a:ext uri="{FF2B5EF4-FFF2-40B4-BE49-F238E27FC236}">
                <a16:creationId xmlns:a16="http://schemas.microsoft.com/office/drawing/2014/main" id="{8EDEB5AA-AECD-6255-B021-967793ABE7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91BBD50E-C3A3-E55B-A222-6DE19C944D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Rectangle 3">
            <a:extLst>
              <a:ext uri="{FF2B5EF4-FFF2-40B4-BE49-F238E27FC236}">
                <a16:creationId xmlns:a16="http://schemas.microsoft.com/office/drawing/2014/main" id="{8E447C87-76FC-41D9-A08B-6B82AB33200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593A876-D25F-6BFE-76CC-4D1713D917BB}"/>
              </a:ext>
            </a:extLst>
          </p:cNvPr>
          <p:cNvSpPr>
            <a:spLocks noGrp="1"/>
          </p:cNvSpPr>
          <p:nvPr>
            <p:ph type="dt" sz="half" idx="10"/>
          </p:nvPr>
        </p:nvSpPr>
        <p:spPr/>
        <p:txBody>
          <a:bodyPr/>
          <a:lstStyle>
            <a:lvl1pPr>
              <a:defRPr/>
            </a:lvl1pPr>
          </a:lstStyle>
          <a:p>
            <a:pPr>
              <a:defRPr/>
            </a:pPr>
            <a:fld id="{13CFDF90-4566-4170-AFFD-AC14EC6D581A}" type="datetimeFigureOut">
              <a:rPr lang="en-GB"/>
              <a:pPr>
                <a:defRPr/>
              </a:pPr>
              <a:t>16/01/2025</a:t>
            </a:fld>
            <a:endParaRPr lang="en-GB"/>
          </a:p>
        </p:txBody>
      </p:sp>
      <p:sp>
        <p:nvSpPr>
          <p:cNvPr id="5" name="Footer Placeholder 4">
            <a:extLst>
              <a:ext uri="{FF2B5EF4-FFF2-40B4-BE49-F238E27FC236}">
                <a16:creationId xmlns:a16="http://schemas.microsoft.com/office/drawing/2014/main" id="{331A76EB-FF7C-5BA1-4B85-B9C3153D460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1E44D82-FA4D-4070-4721-4B029FB72B31}"/>
              </a:ext>
            </a:extLst>
          </p:cNvPr>
          <p:cNvSpPr>
            <a:spLocks noGrp="1"/>
          </p:cNvSpPr>
          <p:nvPr>
            <p:ph type="sldNum" sz="quarter" idx="12"/>
          </p:nvPr>
        </p:nvSpPr>
        <p:spPr/>
        <p:txBody>
          <a:bodyPr/>
          <a:lstStyle>
            <a:lvl1pPr>
              <a:defRPr/>
            </a:lvl1pPr>
          </a:lstStyle>
          <a:p>
            <a:pPr>
              <a:defRPr/>
            </a:pPr>
            <a:fld id="{43DB31FC-0E1E-4CBB-A148-302C52394CF3}" type="slidenum">
              <a:rPr lang="en-GB" altLang="en-US"/>
              <a:pPr>
                <a:defRPr/>
              </a:pPr>
              <a:t>‹#›</a:t>
            </a:fld>
            <a:endParaRPr lang="en-GB" altLang="en-US"/>
          </a:p>
        </p:txBody>
      </p:sp>
    </p:spTree>
    <p:extLst>
      <p:ext uri="{BB962C8B-B14F-4D97-AF65-F5344CB8AC3E}">
        <p14:creationId xmlns:p14="http://schemas.microsoft.com/office/powerpoint/2010/main" val="919077052"/>
      </p:ext>
    </p:extLst>
  </p:cSld>
  <p:clrMapOvr>
    <a:masterClrMapping/>
  </p:clrMapOvr>
  <p:transition advClick="0" advTm="700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350C20E-1472-26EF-3341-E5B90A3B6F3C}"/>
              </a:ext>
            </a:extLst>
          </p:cNvPr>
          <p:cNvSpPr>
            <a:spLocks noGrp="1"/>
          </p:cNvSpPr>
          <p:nvPr>
            <p:ph type="dt" sz="half" idx="10"/>
          </p:nvPr>
        </p:nvSpPr>
        <p:spPr/>
        <p:txBody>
          <a:bodyPr/>
          <a:lstStyle>
            <a:lvl1pPr>
              <a:defRPr/>
            </a:lvl1pPr>
          </a:lstStyle>
          <a:p>
            <a:pPr>
              <a:defRPr/>
            </a:pPr>
            <a:fld id="{821D408E-8585-4137-8C34-FB036C166A80}" type="datetimeFigureOut">
              <a:rPr lang="en-GB"/>
              <a:pPr>
                <a:defRPr/>
              </a:pPr>
              <a:t>16/01/2025</a:t>
            </a:fld>
            <a:endParaRPr lang="en-GB"/>
          </a:p>
        </p:txBody>
      </p:sp>
      <p:sp>
        <p:nvSpPr>
          <p:cNvPr id="5" name="Footer Placeholder 4">
            <a:extLst>
              <a:ext uri="{FF2B5EF4-FFF2-40B4-BE49-F238E27FC236}">
                <a16:creationId xmlns:a16="http://schemas.microsoft.com/office/drawing/2014/main" id="{FA3C850F-E69D-5171-6DFC-83DCA3A3421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1260AFC-49E6-B37F-E286-66FF4A9F4842}"/>
              </a:ext>
            </a:extLst>
          </p:cNvPr>
          <p:cNvSpPr>
            <a:spLocks noGrp="1"/>
          </p:cNvSpPr>
          <p:nvPr>
            <p:ph type="sldNum" sz="quarter" idx="12"/>
          </p:nvPr>
        </p:nvSpPr>
        <p:spPr/>
        <p:txBody>
          <a:bodyPr/>
          <a:lstStyle>
            <a:lvl1pPr>
              <a:defRPr/>
            </a:lvl1pPr>
          </a:lstStyle>
          <a:p>
            <a:pPr>
              <a:defRPr/>
            </a:pPr>
            <a:fld id="{1CDED468-D0FE-4AB7-BE71-D9C2EC0D40BC}" type="slidenum">
              <a:rPr lang="en-GB" altLang="en-US"/>
              <a:pPr>
                <a:defRPr/>
              </a:pPr>
              <a:t>‹#›</a:t>
            </a:fld>
            <a:endParaRPr lang="en-GB" altLang="en-US"/>
          </a:p>
        </p:txBody>
      </p:sp>
    </p:spTree>
    <p:extLst>
      <p:ext uri="{BB962C8B-B14F-4D97-AF65-F5344CB8AC3E}">
        <p14:creationId xmlns:p14="http://schemas.microsoft.com/office/powerpoint/2010/main" val="2372555626"/>
      </p:ext>
    </p:extLst>
  </p:cSld>
  <p:clrMapOvr>
    <a:masterClrMapping/>
  </p:clrMapOvr>
  <p:transition advClick="0" advTm="700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90DB2F-BF69-41A4-145E-4C9E6C7A7CFC}"/>
              </a:ext>
            </a:extLst>
          </p:cNvPr>
          <p:cNvSpPr>
            <a:spLocks noGrp="1"/>
          </p:cNvSpPr>
          <p:nvPr>
            <p:ph type="dt" sz="half" idx="10"/>
          </p:nvPr>
        </p:nvSpPr>
        <p:spPr/>
        <p:txBody>
          <a:bodyPr/>
          <a:lstStyle>
            <a:lvl1pPr>
              <a:defRPr/>
            </a:lvl1pPr>
          </a:lstStyle>
          <a:p>
            <a:pPr>
              <a:defRPr/>
            </a:pPr>
            <a:fld id="{A545691B-986F-423E-B779-3B6EC8363368}" type="datetimeFigureOut">
              <a:rPr lang="en-GB"/>
              <a:pPr>
                <a:defRPr/>
              </a:pPr>
              <a:t>16/01/2025</a:t>
            </a:fld>
            <a:endParaRPr lang="en-GB"/>
          </a:p>
        </p:txBody>
      </p:sp>
      <p:sp>
        <p:nvSpPr>
          <p:cNvPr id="5" name="Footer Placeholder 4">
            <a:extLst>
              <a:ext uri="{FF2B5EF4-FFF2-40B4-BE49-F238E27FC236}">
                <a16:creationId xmlns:a16="http://schemas.microsoft.com/office/drawing/2014/main" id="{A38A012F-39E1-F57C-4598-85F718EF5B4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AE1D986-D51E-C751-AB5B-D9E8D397EC3D}"/>
              </a:ext>
            </a:extLst>
          </p:cNvPr>
          <p:cNvSpPr>
            <a:spLocks noGrp="1"/>
          </p:cNvSpPr>
          <p:nvPr>
            <p:ph type="sldNum" sz="quarter" idx="12"/>
          </p:nvPr>
        </p:nvSpPr>
        <p:spPr/>
        <p:txBody>
          <a:bodyPr/>
          <a:lstStyle>
            <a:lvl1pPr>
              <a:defRPr/>
            </a:lvl1pPr>
          </a:lstStyle>
          <a:p>
            <a:pPr>
              <a:defRPr/>
            </a:pPr>
            <a:fld id="{2A5B6745-7E23-4763-B34C-19923147268F}" type="slidenum">
              <a:rPr lang="en-GB" altLang="en-US"/>
              <a:pPr>
                <a:defRPr/>
              </a:pPr>
              <a:t>‹#›</a:t>
            </a:fld>
            <a:endParaRPr lang="en-GB" altLang="en-US"/>
          </a:p>
        </p:txBody>
      </p:sp>
    </p:spTree>
    <p:extLst>
      <p:ext uri="{BB962C8B-B14F-4D97-AF65-F5344CB8AC3E}">
        <p14:creationId xmlns:p14="http://schemas.microsoft.com/office/powerpoint/2010/main" val="2655035700"/>
      </p:ext>
    </p:extLst>
  </p:cSld>
  <p:clrMapOvr>
    <a:masterClrMapping/>
  </p:clrMapOvr>
  <p:transition advClick="0" advTm="7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DF2738C-933C-8C8C-616C-D660FF4B0673}"/>
              </a:ext>
            </a:extLst>
          </p:cNvPr>
          <p:cNvSpPr>
            <a:spLocks noGrp="1"/>
          </p:cNvSpPr>
          <p:nvPr>
            <p:ph type="dt" sz="half" idx="10"/>
          </p:nvPr>
        </p:nvSpPr>
        <p:spPr/>
        <p:txBody>
          <a:bodyPr/>
          <a:lstStyle>
            <a:lvl1pPr>
              <a:defRPr/>
            </a:lvl1pPr>
          </a:lstStyle>
          <a:p>
            <a:pPr>
              <a:defRPr/>
            </a:pPr>
            <a:fld id="{E182BCBD-B89F-4C20-BEB4-5BCAA53D8F3D}" type="datetimeFigureOut">
              <a:rPr lang="en-GB"/>
              <a:pPr>
                <a:defRPr/>
              </a:pPr>
              <a:t>16/01/2025</a:t>
            </a:fld>
            <a:endParaRPr lang="en-GB"/>
          </a:p>
        </p:txBody>
      </p:sp>
      <p:sp>
        <p:nvSpPr>
          <p:cNvPr id="5" name="Footer Placeholder 4">
            <a:extLst>
              <a:ext uri="{FF2B5EF4-FFF2-40B4-BE49-F238E27FC236}">
                <a16:creationId xmlns:a16="http://schemas.microsoft.com/office/drawing/2014/main" id="{E14EE836-7D5D-C7FA-184E-3DB00822A45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A5D790F-CA3F-BD90-3AC0-BE238167A46E}"/>
              </a:ext>
            </a:extLst>
          </p:cNvPr>
          <p:cNvSpPr>
            <a:spLocks noGrp="1"/>
          </p:cNvSpPr>
          <p:nvPr>
            <p:ph type="sldNum" sz="quarter" idx="12"/>
          </p:nvPr>
        </p:nvSpPr>
        <p:spPr/>
        <p:txBody>
          <a:bodyPr/>
          <a:lstStyle>
            <a:lvl1pPr>
              <a:defRPr/>
            </a:lvl1pPr>
          </a:lstStyle>
          <a:p>
            <a:pPr>
              <a:defRPr/>
            </a:pPr>
            <a:fld id="{75BF935D-3857-4E65-9A1D-35AF0FFA409B}" type="slidenum">
              <a:rPr lang="en-GB" altLang="en-US"/>
              <a:pPr>
                <a:defRPr/>
              </a:pPr>
              <a:t>‹#›</a:t>
            </a:fld>
            <a:endParaRPr lang="en-GB" altLang="en-US"/>
          </a:p>
        </p:txBody>
      </p:sp>
    </p:spTree>
    <p:extLst>
      <p:ext uri="{BB962C8B-B14F-4D97-AF65-F5344CB8AC3E}">
        <p14:creationId xmlns:p14="http://schemas.microsoft.com/office/powerpoint/2010/main" val="1849515868"/>
      </p:ext>
    </p:extLst>
  </p:cSld>
  <p:clrMapOvr>
    <a:masterClrMapping/>
  </p:clrMapOvr>
  <p:transition advClick="0" advTm="7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92B2DF-FB98-BF83-265F-6E2DC6D222C1}"/>
              </a:ext>
            </a:extLst>
          </p:cNvPr>
          <p:cNvSpPr>
            <a:spLocks noGrp="1"/>
          </p:cNvSpPr>
          <p:nvPr>
            <p:ph type="dt" sz="half" idx="10"/>
          </p:nvPr>
        </p:nvSpPr>
        <p:spPr/>
        <p:txBody>
          <a:bodyPr/>
          <a:lstStyle>
            <a:lvl1pPr>
              <a:defRPr/>
            </a:lvl1pPr>
          </a:lstStyle>
          <a:p>
            <a:pPr>
              <a:defRPr/>
            </a:pPr>
            <a:fld id="{3ACD298C-CFC0-44E4-A52C-C22A54EB31B1}" type="datetimeFigureOut">
              <a:rPr lang="en-GB"/>
              <a:pPr>
                <a:defRPr/>
              </a:pPr>
              <a:t>16/01/2025</a:t>
            </a:fld>
            <a:endParaRPr lang="en-GB"/>
          </a:p>
        </p:txBody>
      </p:sp>
      <p:sp>
        <p:nvSpPr>
          <p:cNvPr id="5" name="Footer Placeholder 4">
            <a:extLst>
              <a:ext uri="{FF2B5EF4-FFF2-40B4-BE49-F238E27FC236}">
                <a16:creationId xmlns:a16="http://schemas.microsoft.com/office/drawing/2014/main" id="{332B8F52-511E-D8E1-9595-BF58AA71481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948D8ED-B46F-67F7-0143-FD04C4F3388F}"/>
              </a:ext>
            </a:extLst>
          </p:cNvPr>
          <p:cNvSpPr>
            <a:spLocks noGrp="1"/>
          </p:cNvSpPr>
          <p:nvPr>
            <p:ph type="sldNum" sz="quarter" idx="12"/>
          </p:nvPr>
        </p:nvSpPr>
        <p:spPr/>
        <p:txBody>
          <a:bodyPr/>
          <a:lstStyle>
            <a:lvl1pPr>
              <a:defRPr/>
            </a:lvl1pPr>
          </a:lstStyle>
          <a:p>
            <a:pPr>
              <a:defRPr/>
            </a:pPr>
            <a:fld id="{CE9E9EC1-5BAB-401B-BF09-1EBB59C90518}" type="slidenum">
              <a:rPr lang="en-GB" altLang="en-US"/>
              <a:pPr>
                <a:defRPr/>
              </a:pPr>
              <a:t>‹#›</a:t>
            </a:fld>
            <a:endParaRPr lang="en-GB" altLang="en-US"/>
          </a:p>
        </p:txBody>
      </p:sp>
    </p:spTree>
    <p:extLst>
      <p:ext uri="{BB962C8B-B14F-4D97-AF65-F5344CB8AC3E}">
        <p14:creationId xmlns:p14="http://schemas.microsoft.com/office/powerpoint/2010/main" val="723419660"/>
      </p:ext>
    </p:extLst>
  </p:cSld>
  <p:clrMapOvr>
    <a:masterClrMapping/>
  </p:clrMapOvr>
  <p:transition advClick="0" advTm="7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8C8860F6-EADE-2F3B-4B23-318054C74909}"/>
              </a:ext>
            </a:extLst>
          </p:cNvPr>
          <p:cNvSpPr>
            <a:spLocks noGrp="1"/>
          </p:cNvSpPr>
          <p:nvPr>
            <p:ph type="dt" sz="half" idx="10"/>
          </p:nvPr>
        </p:nvSpPr>
        <p:spPr/>
        <p:txBody>
          <a:bodyPr/>
          <a:lstStyle>
            <a:lvl1pPr>
              <a:defRPr/>
            </a:lvl1pPr>
          </a:lstStyle>
          <a:p>
            <a:pPr>
              <a:defRPr/>
            </a:pPr>
            <a:fld id="{667889E1-DDCC-430C-B779-C16C2C209383}" type="datetimeFigureOut">
              <a:rPr lang="en-GB"/>
              <a:pPr>
                <a:defRPr/>
              </a:pPr>
              <a:t>16/01/2025</a:t>
            </a:fld>
            <a:endParaRPr lang="en-GB"/>
          </a:p>
        </p:txBody>
      </p:sp>
      <p:sp>
        <p:nvSpPr>
          <p:cNvPr id="6" name="Footer Placeholder 4">
            <a:extLst>
              <a:ext uri="{FF2B5EF4-FFF2-40B4-BE49-F238E27FC236}">
                <a16:creationId xmlns:a16="http://schemas.microsoft.com/office/drawing/2014/main" id="{94FC880A-0523-3766-FC52-1514C8333C43}"/>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A949F82C-88AB-B320-AB18-9FC8371E6549}"/>
              </a:ext>
            </a:extLst>
          </p:cNvPr>
          <p:cNvSpPr>
            <a:spLocks noGrp="1"/>
          </p:cNvSpPr>
          <p:nvPr>
            <p:ph type="sldNum" sz="quarter" idx="12"/>
          </p:nvPr>
        </p:nvSpPr>
        <p:spPr/>
        <p:txBody>
          <a:bodyPr/>
          <a:lstStyle>
            <a:lvl1pPr>
              <a:defRPr/>
            </a:lvl1pPr>
          </a:lstStyle>
          <a:p>
            <a:pPr>
              <a:defRPr/>
            </a:pPr>
            <a:fld id="{F4DF6679-1C7D-479F-B5EB-549A7FFB482E}" type="slidenum">
              <a:rPr lang="en-GB" altLang="en-US"/>
              <a:pPr>
                <a:defRPr/>
              </a:pPr>
              <a:t>‹#›</a:t>
            </a:fld>
            <a:endParaRPr lang="en-GB" altLang="en-US"/>
          </a:p>
        </p:txBody>
      </p:sp>
    </p:spTree>
    <p:extLst>
      <p:ext uri="{BB962C8B-B14F-4D97-AF65-F5344CB8AC3E}">
        <p14:creationId xmlns:p14="http://schemas.microsoft.com/office/powerpoint/2010/main" val="2165450658"/>
      </p:ext>
    </p:extLst>
  </p:cSld>
  <p:clrMapOvr>
    <a:masterClrMapping/>
  </p:clrMapOvr>
  <p:transition advClick="0" advTm="7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41A4E0C1-E868-5E63-FE0A-E0F75945F2A0}"/>
              </a:ext>
            </a:extLst>
          </p:cNvPr>
          <p:cNvSpPr>
            <a:spLocks noGrp="1"/>
          </p:cNvSpPr>
          <p:nvPr>
            <p:ph type="dt" sz="half" idx="10"/>
          </p:nvPr>
        </p:nvSpPr>
        <p:spPr/>
        <p:txBody>
          <a:bodyPr/>
          <a:lstStyle>
            <a:lvl1pPr>
              <a:defRPr/>
            </a:lvl1pPr>
          </a:lstStyle>
          <a:p>
            <a:pPr>
              <a:defRPr/>
            </a:pPr>
            <a:fld id="{A3ED2F8E-67C7-4B35-98AF-A3E65A7229BE}" type="datetimeFigureOut">
              <a:rPr lang="en-GB"/>
              <a:pPr>
                <a:defRPr/>
              </a:pPr>
              <a:t>16/01/2025</a:t>
            </a:fld>
            <a:endParaRPr lang="en-GB"/>
          </a:p>
        </p:txBody>
      </p:sp>
      <p:sp>
        <p:nvSpPr>
          <p:cNvPr id="8" name="Footer Placeholder 4">
            <a:extLst>
              <a:ext uri="{FF2B5EF4-FFF2-40B4-BE49-F238E27FC236}">
                <a16:creationId xmlns:a16="http://schemas.microsoft.com/office/drawing/2014/main" id="{37990BBC-D30B-74D5-162D-87B223BE3C64}"/>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E5455401-9C24-9753-CFD4-20BA4E63BF2C}"/>
              </a:ext>
            </a:extLst>
          </p:cNvPr>
          <p:cNvSpPr>
            <a:spLocks noGrp="1"/>
          </p:cNvSpPr>
          <p:nvPr>
            <p:ph type="sldNum" sz="quarter" idx="12"/>
          </p:nvPr>
        </p:nvSpPr>
        <p:spPr/>
        <p:txBody>
          <a:bodyPr/>
          <a:lstStyle>
            <a:lvl1pPr>
              <a:defRPr/>
            </a:lvl1pPr>
          </a:lstStyle>
          <a:p>
            <a:pPr>
              <a:defRPr/>
            </a:pPr>
            <a:fld id="{C6E13677-5A41-4A67-814B-EDBC62E9846E}" type="slidenum">
              <a:rPr lang="en-GB" altLang="en-US"/>
              <a:pPr>
                <a:defRPr/>
              </a:pPr>
              <a:t>‹#›</a:t>
            </a:fld>
            <a:endParaRPr lang="en-GB" altLang="en-US"/>
          </a:p>
        </p:txBody>
      </p:sp>
    </p:spTree>
    <p:extLst>
      <p:ext uri="{BB962C8B-B14F-4D97-AF65-F5344CB8AC3E}">
        <p14:creationId xmlns:p14="http://schemas.microsoft.com/office/powerpoint/2010/main" val="1429430427"/>
      </p:ext>
    </p:extLst>
  </p:cSld>
  <p:clrMapOvr>
    <a:masterClrMapping/>
  </p:clrMapOvr>
  <p:transition advClick="0" advTm="700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2BD9B1F4-83C1-B994-7961-CAEDE0A7B4BB}"/>
              </a:ext>
            </a:extLst>
          </p:cNvPr>
          <p:cNvSpPr>
            <a:spLocks noGrp="1"/>
          </p:cNvSpPr>
          <p:nvPr>
            <p:ph type="dt" sz="half" idx="10"/>
          </p:nvPr>
        </p:nvSpPr>
        <p:spPr/>
        <p:txBody>
          <a:bodyPr/>
          <a:lstStyle>
            <a:lvl1pPr>
              <a:defRPr/>
            </a:lvl1pPr>
          </a:lstStyle>
          <a:p>
            <a:pPr>
              <a:defRPr/>
            </a:pPr>
            <a:fld id="{BB02723A-A672-4C40-B633-9BC88790DB69}" type="datetimeFigureOut">
              <a:rPr lang="en-GB"/>
              <a:pPr>
                <a:defRPr/>
              </a:pPr>
              <a:t>16/01/2025</a:t>
            </a:fld>
            <a:endParaRPr lang="en-GB"/>
          </a:p>
        </p:txBody>
      </p:sp>
      <p:sp>
        <p:nvSpPr>
          <p:cNvPr id="4" name="Footer Placeholder 4">
            <a:extLst>
              <a:ext uri="{FF2B5EF4-FFF2-40B4-BE49-F238E27FC236}">
                <a16:creationId xmlns:a16="http://schemas.microsoft.com/office/drawing/2014/main" id="{3BA8EBDC-F8E0-81A5-111D-75745F93878E}"/>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298F982D-5BCC-0C2F-C4CF-DE7201418CB5}"/>
              </a:ext>
            </a:extLst>
          </p:cNvPr>
          <p:cNvSpPr>
            <a:spLocks noGrp="1"/>
          </p:cNvSpPr>
          <p:nvPr>
            <p:ph type="sldNum" sz="quarter" idx="12"/>
          </p:nvPr>
        </p:nvSpPr>
        <p:spPr/>
        <p:txBody>
          <a:bodyPr/>
          <a:lstStyle>
            <a:lvl1pPr>
              <a:defRPr/>
            </a:lvl1pPr>
          </a:lstStyle>
          <a:p>
            <a:pPr>
              <a:defRPr/>
            </a:pPr>
            <a:fld id="{A0930F11-C88C-47A4-AF3A-85253A42A335}" type="slidenum">
              <a:rPr lang="en-GB" altLang="en-US"/>
              <a:pPr>
                <a:defRPr/>
              </a:pPr>
              <a:t>‹#›</a:t>
            </a:fld>
            <a:endParaRPr lang="en-GB" altLang="en-US"/>
          </a:p>
        </p:txBody>
      </p:sp>
    </p:spTree>
    <p:extLst>
      <p:ext uri="{BB962C8B-B14F-4D97-AF65-F5344CB8AC3E}">
        <p14:creationId xmlns:p14="http://schemas.microsoft.com/office/powerpoint/2010/main" val="2589530328"/>
      </p:ext>
    </p:extLst>
  </p:cSld>
  <p:clrMapOvr>
    <a:masterClrMapping/>
  </p:clrMapOvr>
  <p:transition advClick="0" advTm="700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48BB314-6BDD-60B6-3055-71EEFF634CF6}"/>
              </a:ext>
            </a:extLst>
          </p:cNvPr>
          <p:cNvSpPr>
            <a:spLocks noGrp="1"/>
          </p:cNvSpPr>
          <p:nvPr>
            <p:ph type="dt" sz="half" idx="10"/>
          </p:nvPr>
        </p:nvSpPr>
        <p:spPr/>
        <p:txBody>
          <a:bodyPr/>
          <a:lstStyle>
            <a:lvl1pPr>
              <a:defRPr/>
            </a:lvl1pPr>
          </a:lstStyle>
          <a:p>
            <a:pPr>
              <a:defRPr/>
            </a:pPr>
            <a:fld id="{E99CEF25-D016-4B57-A1C8-2F774328E298}" type="datetimeFigureOut">
              <a:rPr lang="en-GB"/>
              <a:pPr>
                <a:defRPr/>
              </a:pPr>
              <a:t>16/01/2025</a:t>
            </a:fld>
            <a:endParaRPr lang="en-GB"/>
          </a:p>
        </p:txBody>
      </p:sp>
      <p:sp>
        <p:nvSpPr>
          <p:cNvPr id="3" name="Footer Placeholder 4">
            <a:extLst>
              <a:ext uri="{FF2B5EF4-FFF2-40B4-BE49-F238E27FC236}">
                <a16:creationId xmlns:a16="http://schemas.microsoft.com/office/drawing/2014/main" id="{9804E000-B8B8-1793-024B-63C63C583BBB}"/>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BA9AEF04-80D4-6D61-684C-CA7D9EBF7358}"/>
              </a:ext>
            </a:extLst>
          </p:cNvPr>
          <p:cNvSpPr>
            <a:spLocks noGrp="1"/>
          </p:cNvSpPr>
          <p:nvPr>
            <p:ph type="sldNum" sz="quarter" idx="12"/>
          </p:nvPr>
        </p:nvSpPr>
        <p:spPr/>
        <p:txBody>
          <a:bodyPr/>
          <a:lstStyle>
            <a:lvl1pPr>
              <a:defRPr/>
            </a:lvl1pPr>
          </a:lstStyle>
          <a:p>
            <a:pPr>
              <a:defRPr/>
            </a:pPr>
            <a:fld id="{F4A76270-3BF8-462F-A05E-2BF562B05802}" type="slidenum">
              <a:rPr lang="en-GB" altLang="en-US"/>
              <a:pPr>
                <a:defRPr/>
              </a:pPr>
              <a:t>‹#›</a:t>
            </a:fld>
            <a:endParaRPr lang="en-GB" altLang="en-US"/>
          </a:p>
        </p:txBody>
      </p:sp>
    </p:spTree>
    <p:extLst>
      <p:ext uri="{BB962C8B-B14F-4D97-AF65-F5344CB8AC3E}">
        <p14:creationId xmlns:p14="http://schemas.microsoft.com/office/powerpoint/2010/main" val="2403825893"/>
      </p:ext>
    </p:extLst>
  </p:cSld>
  <p:clrMapOvr>
    <a:masterClrMapping/>
  </p:clrMapOvr>
  <p:transition advClick="0" advTm="700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FDC6A3C-96AC-A189-FE49-D8501A4C8C83}"/>
              </a:ext>
            </a:extLst>
          </p:cNvPr>
          <p:cNvSpPr>
            <a:spLocks noGrp="1"/>
          </p:cNvSpPr>
          <p:nvPr>
            <p:ph type="dt" sz="half" idx="10"/>
          </p:nvPr>
        </p:nvSpPr>
        <p:spPr/>
        <p:txBody>
          <a:bodyPr/>
          <a:lstStyle>
            <a:lvl1pPr>
              <a:defRPr/>
            </a:lvl1pPr>
          </a:lstStyle>
          <a:p>
            <a:pPr>
              <a:defRPr/>
            </a:pPr>
            <a:fld id="{1613CA3E-9CFD-4D17-91AA-E60D76A2325C}" type="datetimeFigureOut">
              <a:rPr lang="en-GB"/>
              <a:pPr>
                <a:defRPr/>
              </a:pPr>
              <a:t>16/01/2025</a:t>
            </a:fld>
            <a:endParaRPr lang="en-GB"/>
          </a:p>
        </p:txBody>
      </p:sp>
      <p:sp>
        <p:nvSpPr>
          <p:cNvPr id="6" name="Footer Placeholder 4">
            <a:extLst>
              <a:ext uri="{FF2B5EF4-FFF2-40B4-BE49-F238E27FC236}">
                <a16:creationId xmlns:a16="http://schemas.microsoft.com/office/drawing/2014/main" id="{30A03DDD-3259-5406-0E1B-461ADCD8F1E7}"/>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76ED5FA8-056E-A593-36E5-9E6F7CF5723F}"/>
              </a:ext>
            </a:extLst>
          </p:cNvPr>
          <p:cNvSpPr>
            <a:spLocks noGrp="1"/>
          </p:cNvSpPr>
          <p:nvPr>
            <p:ph type="sldNum" sz="quarter" idx="12"/>
          </p:nvPr>
        </p:nvSpPr>
        <p:spPr/>
        <p:txBody>
          <a:bodyPr/>
          <a:lstStyle>
            <a:lvl1pPr>
              <a:defRPr/>
            </a:lvl1pPr>
          </a:lstStyle>
          <a:p>
            <a:pPr>
              <a:defRPr/>
            </a:pPr>
            <a:fld id="{E3E5D3A8-F8BC-492A-9C07-06C9708C2021}" type="slidenum">
              <a:rPr lang="en-GB" altLang="en-US"/>
              <a:pPr>
                <a:defRPr/>
              </a:pPr>
              <a:t>‹#›</a:t>
            </a:fld>
            <a:endParaRPr lang="en-GB" altLang="en-US"/>
          </a:p>
        </p:txBody>
      </p:sp>
    </p:spTree>
    <p:extLst>
      <p:ext uri="{BB962C8B-B14F-4D97-AF65-F5344CB8AC3E}">
        <p14:creationId xmlns:p14="http://schemas.microsoft.com/office/powerpoint/2010/main" val="3194498480"/>
      </p:ext>
    </p:extLst>
  </p:cSld>
  <p:clrMapOvr>
    <a:masterClrMapping/>
  </p:clrMapOvr>
  <p:transition advClick="0" advTm="700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99AAD6D-FAC1-5B6D-29CA-EDEF23DA9441}"/>
              </a:ext>
            </a:extLst>
          </p:cNvPr>
          <p:cNvSpPr>
            <a:spLocks noGrp="1"/>
          </p:cNvSpPr>
          <p:nvPr>
            <p:ph type="dt" sz="half" idx="10"/>
          </p:nvPr>
        </p:nvSpPr>
        <p:spPr/>
        <p:txBody>
          <a:bodyPr/>
          <a:lstStyle>
            <a:lvl1pPr>
              <a:defRPr/>
            </a:lvl1pPr>
          </a:lstStyle>
          <a:p>
            <a:pPr>
              <a:defRPr/>
            </a:pPr>
            <a:fld id="{F41F828F-F7AD-468B-9F41-ADF13871FEB7}" type="datetimeFigureOut">
              <a:rPr lang="en-GB"/>
              <a:pPr>
                <a:defRPr/>
              </a:pPr>
              <a:t>16/01/2025</a:t>
            </a:fld>
            <a:endParaRPr lang="en-GB"/>
          </a:p>
        </p:txBody>
      </p:sp>
      <p:sp>
        <p:nvSpPr>
          <p:cNvPr id="6" name="Footer Placeholder 4">
            <a:extLst>
              <a:ext uri="{FF2B5EF4-FFF2-40B4-BE49-F238E27FC236}">
                <a16:creationId xmlns:a16="http://schemas.microsoft.com/office/drawing/2014/main" id="{3E15731A-764E-919D-8F5B-5647D5AA9B20}"/>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EE876848-05A9-BFA4-C14D-EEE38FC3E58F}"/>
              </a:ext>
            </a:extLst>
          </p:cNvPr>
          <p:cNvSpPr>
            <a:spLocks noGrp="1"/>
          </p:cNvSpPr>
          <p:nvPr>
            <p:ph type="sldNum" sz="quarter" idx="12"/>
          </p:nvPr>
        </p:nvSpPr>
        <p:spPr/>
        <p:txBody>
          <a:bodyPr/>
          <a:lstStyle>
            <a:lvl1pPr>
              <a:defRPr/>
            </a:lvl1pPr>
          </a:lstStyle>
          <a:p>
            <a:pPr>
              <a:defRPr/>
            </a:pPr>
            <a:fld id="{9A2502A5-CFC1-4903-BC0E-43FD174ACE34}" type="slidenum">
              <a:rPr lang="en-GB" altLang="en-US"/>
              <a:pPr>
                <a:defRPr/>
              </a:pPr>
              <a:t>‹#›</a:t>
            </a:fld>
            <a:endParaRPr lang="en-GB" altLang="en-US"/>
          </a:p>
        </p:txBody>
      </p:sp>
    </p:spTree>
    <p:extLst>
      <p:ext uri="{BB962C8B-B14F-4D97-AF65-F5344CB8AC3E}">
        <p14:creationId xmlns:p14="http://schemas.microsoft.com/office/powerpoint/2010/main" val="250278622"/>
      </p:ext>
    </p:extLst>
  </p:cSld>
  <p:clrMapOvr>
    <a:masterClrMapping/>
  </p:clrMapOvr>
  <p:transition advClick="0" advTm="700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9F42E68-A9A5-27A8-1EAB-59FCDB0A205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CA4369B-0489-EE07-8450-70DD7A7307D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3AA5813-C868-166E-8C33-542566DFBE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9F0D3C5E-D2AD-43E6-BA5A-9CC3723C7758}" type="datetimeFigureOut">
              <a:rPr lang="en-GB"/>
              <a:pPr>
                <a:defRPr/>
              </a:pPr>
              <a:t>16/01/2025</a:t>
            </a:fld>
            <a:endParaRPr lang="en-GB"/>
          </a:p>
        </p:txBody>
      </p:sp>
      <p:sp>
        <p:nvSpPr>
          <p:cNvPr id="5" name="Footer Placeholder 4">
            <a:extLst>
              <a:ext uri="{FF2B5EF4-FFF2-40B4-BE49-F238E27FC236}">
                <a16:creationId xmlns:a16="http://schemas.microsoft.com/office/drawing/2014/main" id="{3EB6027C-3FEE-F2BF-0203-6BF621BA1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6B96F7D4-22A8-E06F-CE43-5F39ECDF29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0F07F8D9-143D-48D7-B244-132F23A64C6A}"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advClick="0" advTm="7000">
    <p:wipe/>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hyperlink" Target="https://www.baccn.org/ccu-registratio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4CF06D-D5FB-E88F-8A0A-57B20C56B12E}"/>
              </a:ext>
            </a:extLst>
          </p:cNvPr>
          <p:cNvSpPr/>
          <p:nvPr/>
        </p:nvSpPr>
        <p:spPr>
          <a:xfrm>
            <a:off x="0" y="0"/>
            <a:ext cx="1405809" cy="6858000"/>
          </a:xfrm>
          <a:prstGeom prst="rect">
            <a:avLst/>
          </a:prstGeom>
          <a:solidFill>
            <a:srgbClr val="2635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4" name="TextBox 13">
            <a:extLst>
              <a:ext uri="{FF2B5EF4-FFF2-40B4-BE49-F238E27FC236}">
                <a16:creationId xmlns:a16="http://schemas.microsoft.com/office/drawing/2014/main" id="{1DEBC13F-3B5A-3E23-47AC-2E59CF97CB5F}"/>
              </a:ext>
            </a:extLst>
          </p:cNvPr>
          <p:cNvSpPr txBox="1">
            <a:spLocks noChangeArrowheads="1"/>
          </p:cNvSpPr>
          <p:nvPr/>
        </p:nvSpPr>
        <p:spPr bwMode="auto">
          <a:xfrm>
            <a:off x="2229560" y="1173163"/>
            <a:ext cx="914876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3200" b="1" dirty="0">
                <a:solidFill>
                  <a:srgbClr val="26357D"/>
                </a:solidFill>
              </a:rPr>
              <a:t>Our</a:t>
            </a:r>
            <a:r>
              <a:rPr lang="en-GB" altLang="en-US" sz="2400" b="1" dirty="0">
                <a:solidFill>
                  <a:srgbClr val="26357D"/>
                </a:solidFill>
              </a:rPr>
              <a:t> </a:t>
            </a:r>
            <a:r>
              <a:rPr lang="en-GB" altLang="en-US" sz="3200" b="1" dirty="0">
                <a:solidFill>
                  <a:srgbClr val="26357D"/>
                </a:solidFill>
              </a:rPr>
              <a:t>Mission</a:t>
            </a:r>
          </a:p>
          <a:p>
            <a:pPr algn="just" eaLnBrk="1" hangingPunct="1"/>
            <a:endParaRPr lang="en-GB" altLang="en-US" sz="2400" b="1" dirty="0">
              <a:solidFill>
                <a:srgbClr val="26357D"/>
              </a:solidFill>
            </a:endParaRPr>
          </a:p>
          <a:p>
            <a:pPr algn="just" eaLnBrk="1" hangingPunct="1"/>
            <a:r>
              <a:rPr lang="en-GB" altLang="en-US" sz="2400" b="1" dirty="0">
                <a:solidFill>
                  <a:srgbClr val="26357D"/>
                </a:solidFill>
              </a:rPr>
              <a:t>As a leading non-profit organisation, we are dedicated to the promotion of nursing in critical care through provision &amp; promotion of:</a:t>
            </a:r>
          </a:p>
          <a:p>
            <a:pPr eaLnBrk="1" hangingPunct="1"/>
            <a:endParaRPr lang="en-GB" altLang="en-US" sz="2400" b="1" dirty="0">
              <a:solidFill>
                <a:srgbClr val="000000"/>
              </a:solidFill>
            </a:endParaRPr>
          </a:p>
          <a:p>
            <a:pPr lvl="1" eaLnBrk="1" hangingPunct="1">
              <a:buFont typeface="Arial" panose="020B0604020202020204" pitchFamily="34" charset="0"/>
              <a:buChar char="•"/>
            </a:pPr>
            <a:r>
              <a:rPr lang="en-GB" altLang="en-US" sz="2000" b="1" dirty="0">
                <a:solidFill>
                  <a:srgbClr val="26357D"/>
                </a:solidFill>
              </a:rPr>
              <a:t> A national voice to shape the strategy for critical care nursing</a:t>
            </a:r>
          </a:p>
          <a:p>
            <a:pPr lvl="1" eaLnBrk="1" hangingPunct="1">
              <a:buFont typeface="Arial" panose="020B0604020202020204" pitchFamily="34" charset="0"/>
              <a:buChar char="•"/>
            </a:pPr>
            <a:endParaRPr lang="en-GB" altLang="en-US" sz="2000" b="1" dirty="0">
              <a:solidFill>
                <a:srgbClr val="26357D"/>
              </a:solidFill>
            </a:endParaRPr>
          </a:p>
          <a:p>
            <a:pPr lvl="1" eaLnBrk="1" hangingPunct="1">
              <a:buFont typeface="Arial" panose="020B0604020202020204" pitchFamily="34" charset="0"/>
              <a:buChar char="•"/>
            </a:pPr>
            <a:r>
              <a:rPr lang="en-GB" altLang="en-US" sz="2000" b="1" dirty="0">
                <a:solidFill>
                  <a:srgbClr val="26357D"/>
                </a:solidFill>
              </a:rPr>
              <a:t> Safe, quality evidence-based nursing care to the critically ill patient</a:t>
            </a:r>
          </a:p>
          <a:p>
            <a:pPr lvl="1" eaLnBrk="1" hangingPunct="1">
              <a:buFont typeface="Arial" panose="020B0604020202020204" pitchFamily="34" charset="0"/>
              <a:buChar char="•"/>
            </a:pPr>
            <a:endParaRPr lang="en-GB" altLang="en-US" sz="2000" b="1" dirty="0">
              <a:solidFill>
                <a:srgbClr val="26357D"/>
              </a:solidFill>
            </a:endParaRPr>
          </a:p>
          <a:p>
            <a:pPr lvl="1" eaLnBrk="1" hangingPunct="1">
              <a:buFont typeface="Arial" panose="020B0604020202020204" pitchFamily="34" charset="0"/>
              <a:buChar char="•"/>
            </a:pPr>
            <a:r>
              <a:rPr lang="en-GB" altLang="en-US" sz="2000" b="1" dirty="0">
                <a:solidFill>
                  <a:srgbClr val="26357D"/>
                </a:solidFill>
              </a:rPr>
              <a:t> A wide range of benefits &amp; opportunities to BACCN members</a:t>
            </a:r>
          </a:p>
        </p:txBody>
      </p:sp>
      <p:sp>
        <p:nvSpPr>
          <p:cNvPr id="3075" name="TextBox 15">
            <a:extLst>
              <a:ext uri="{FF2B5EF4-FFF2-40B4-BE49-F238E27FC236}">
                <a16:creationId xmlns:a16="http://schemas.microsoft.com/office/drawing/2014/main" id="{0A6FA752-E57F-3AEA-DF9B-3E94384DA95C}"/>
              </a:ext>
            </a:extLst>
          </p:cNvPr>
          <p:cNvSpPr txBox="1">
            <a:spLocks noChangeArrowheads="1"/>
          </p:cNvSpPr>
          <p:nvPr/>
        </p:nvSpPr>
        <p:spPr bwMode="auto">
          <a:xfrm rot="16200000">
            <a:off x="-941189" y="1643968"/>
            <a:ext cx="3546669"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GB" altLang="en-US" sz="2000" b="1" dirty="0">
                <a:solidFill>
                  <a:schemeClr val="bg1"/>
                </a:solidFill>
                <a:ea typeface="Arial Unicode MS" panose="020B0604020202020204" pitchFamily="34" charset="-128"/>
              </a:rPr>
              <a:t>Established 1985</a:t>
            </a:r>
          </a:p>
          <a:p>
            <a:pPr algn="r" eaLnBrk="1" hangingPunct="1">
              <a:lnSpc>
                <a:spcPct val="100000"/>
              </a:lnSpc>
              <a:spcBef>
                <a:spcPct val="0"/>
              </a:spcBef>
              <a:buFontTx/>
              <a:buNone/>
            </a:pPr>
            <a:endParaRPr lang="en-GB" altLang="en-US" sz="2000" b="1" dirty="0">
              <a:solidFill>
                <a:schemeClr val="bg1"/>
              </a:solidFill>
              <a:ea typeface="Arial Unicode MS" panose="020B0604020202020204" pitchFamily="34" charset="-128"/>
            </a:endParaRPr>
          </a:p>
        </p:txBody>
      </p:sp>
      <p:sp>
        <p:nvSpPr>
          <p:cNvPr id="3077" name="Rectangle 1">
            <a:extLst>
              <a:ext uri="{FF2B5EF4-FFF2-40B4-BE49-F238E27FC236}">
                <a16:creationId xmlns:a16="http://schemas.microsoft.com/office/drawing/2014/main" id="{0C66A6FA-D4AC-2B7A-0A9D-A040AB3FF122}"/>
              </a:ext>
            </a:extLst>
          </p:cNvPr>
          <p:cNvSpPr>
            <a:spLocks noChangeArrowheads="1"/>
          </p:cNvSpPr>
          <p:nvPr/>
        </p:nvSpPr>
        <p:spPr bwMode="auto">
          <a:xfrm>
            <a:off x="3390816" y="5416550"/>
            <a:ext cx="7300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1800" dirty="0">
                <a:solidFill>
                  <a:srgbClr val="26357D"/>
                </a:solidFill>
              </a:rPr>
              <a:t> BACCN         @BACCNUK             BACCNUK               BACCN</a:t>
            </a:r>
          </a:p>
        </p:txBody>
      </p:sp>
      <p:pic>
        <p:nvPicPr>
          <p:cNvPr id="3078" name="Picture 3" descr="A black background with a black square&#10;&#10;Description automatically generated with medium confidence">
            <a:extLst>
              <a:ext uri="{FF2B5EF4-FFF2-40B4-BE49-F238E27FC236}">
                <a16:creationId xmlns:a16="http://schemas.microsoft.com/office/drawing/2014/main" id="{067167BA-9D05-6B0D-B1D1-A401A36857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9454" y="5452269"/>
            <a:ext cx="309562"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4" descr="A blue circle with a white f in it&#10;&#10;Description automatically generated">
            <a:extLst>
              <a:ext uri="{FF2B5EF4-FFF2-40B4-BE49-F238E27FC236}">
                <a16:creationId xmlns:a16="http://schemas.microsoft.com/office/drawing/2014/main" id="{9D0949FF-BE84-C91C-673F-A2B686E523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4854" y="5410200"/>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5" descr="A logo of a camera&#10;&#10;Description automatically generated">
            <a:extLst>
              <a:ext uri="{FF2B5EF4-FFF2-40B4-BE49-F238E27FC236}">
                <a16:creationId xmlns:a16="http://schemas.microsoft.com/office/drawing/2014/main" id="{B2D357A9-7153-26C5-0546-3869E6C49F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6179" y="5425282"/>
            <a:ext cx="369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6" descr="A blue square with white letters&#10;&#10;Description automatically generated">
            <a:extLst>
              <a:ext uri="{FF2B5EF4-FFF2-40B4-BE49-F238E27FC236}">
                <a16:creationId xmlns:a16="http://schemas.microsoft.com/office/drawing/2014/main" id="{0ACDCD87-D98A-9546-59F7-2AA865EBA1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506" r="19473" b="7124"/>
          <a:stretch>
            <a:fillRect/>
          </a:stretch>
        </p:blipFill>
        <p:spPr bwMode="auto">
          <a:xfrm>
            <a:off x="8475579" y="5431632"/>
            <a:ext cx="48577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logo for a nurse&#10;&#10;Description automatically generated with medium confidence">
            <a:extLst>
              <a:ext uri="{FF2B5EF4-FFF2-40B4-BE49-F238E27FC236}">
                <a16:creationId xmlns:a16="http://schemas.microsoft.com/office/drawing/2014/main" id="{01815714-B9A9-07FD-0EF1-7BFE975AEA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869328" y="2380477"/>
            <a:ext cx="3144463" cy="20970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itle 1">
            <a:extLst>
              <a:ext uri="{FF2B5EF4-FFF2-40B4-BE49-F238E27FC236}">
                <a16:creationId xmlns:a16="http://schemas.microsoft.com/office/drawing/2014/main" id="{2E247D01-7177-49C8-D521-E2EE964A9EA5}"/>
              </a:ext>
            </a:extLst>
          </p:cNvPr>
          <p:cNvSpPr txBox="1">
            <a:spLocks noChangeArrowheads="1"/>
          </p:cNvSpPr>
          <p:nvPr/>
        </p:nvSpPr>
        <p:spPr bwMode="auto">
          <a:xfrm>
            <a:off x="1490663" y="310847"/>
            <a:ext cx="105283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eaLnBrk="1" hangingPunct="1">
              <a:lnSpc>
                <a:spcPct val="90000"/>
              </a:lnSpc>
            </a:pPr>
            <a:r>
              <a:rPr lang="en-GB" altLang="en-US" sz="3200" b="1" dirty="0">
                <a:solidFill>
                  <a:srgbClr val="26357D"/>
                </a:solidFill>
              </a:rPr>
              <a:t>A national voice to shape the strategy for critical care nursing</a:t>
            </a:r>
            <a:endParaRPr lang="en-GB" altLang="en-US" sz="3200" dirty="0">
              <a:latin typeface="Calibri Light" panose="020F0302020204030204" pitchFamily="34" charset="0"/>
            </a:endParaRPr>
          </a:p>
        </p:txBody>
      </p:sp>
      <p:graphicFrame>
        <p:nvGraphicFramePr>
          <p:cNvPr id="5" name="Content Placeholder 12">
            <a:extLst>
              <a:ext uri="{FF2B5EF4-FFF2-40B4-BE49-F238E27FC236}">
                <a16:creationId xmlns:a16="http://schemas.microsoft.com/office/drawing/2014/main" id="{D51232F9-9F81-9144-9A6C-0FCFFC97E4FB}"/>
              </a:ext>
            </a:extLst>
          </p:cNvPr>
          <p:cNvGraphicFramePr>
            <a:graphicFrameLocks/>
          </p:cNvGraphicFramePr>
          <p:nvPr>
            <p:extLst>
              <p:ext uri="{D42A27DB-BD31-4B8C-83A1-F6EECF244321}">
                <p14:modId xmlns:p14="http://schemas.microsoft.com/office/powerpoint/2010/main" val="2819989326"/>
              </p:ext>
            </p:extLst>
          </p:nvPr>
        </p:nvGraphicFramePr>
        <p:xfrm>
          <a:off x="2943225" y="2919283"/>
          <a:ext cx="7337425" cy="3789043"/>
        </p:xfrm>
        <a:graphic>
          <a:graphicData uri="http://schemas.openxmlformats.org/drawingml/2006/table">
            <a:tbl>
              <a:tblPr firstRow="1" firstCol="1" bandRow="1">
                <a:tableStyleId>{7DF18680-E054-41AD-8BC1-D1AEF772440D}</a:tableStyleId>
              </a:tblPr>
              <a:tblGrid>
                <a:gridCol w="2014449">
                  <a:extLst>
                    <a:ext uri="{9D8B030D-6E8A-4147-A177-3AD203B41FA5}">
                      <a16:colId xmlns:a16="http://schemas.microsoft.com/office/drawing/2014/main" val="20000"/>
                    </a:ext>
                  </a:extLst>
                </a:gridCol>
                <a:gridCol w="5322976">
                  <a:extLst>
                    <a:ext uri="{9D8B030D-6E8A-4147-A177-3AD203B41FA5}">
                      <a16:colId xmlns:a16="http://schemas.microsoft.com/office/drawing/2014/main" val="20001"/>
                    </a:ext>
                  </a:extLst>
                </a:gridCol>
              </a:tblGrid>
              <a:tr h="280759">
                <a:tc>
                  <a:txBody>
                    <a:bodyPr/>
                    <a:lstStyle/>
                    <a:p>
                      <a:pPr>
                        <a:lnSpc>
                          <a:spcPct val="107000"/>
                        </a:lnSpc>
                        <a:spcAft>
                          <a:spcPts val="800"/>
                        </a:spcAft>
                      </a:pPr>
                      <a:r>
                        <a:rPr lang="en-GB" sz="1200" kern="0" dirty="0">
                          <a:effectLst/>
                        </a:rPr>
                        <a:t>Board Member</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9524" marB="9524"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rgbClr val="26357D"/>
                    </a:solidFill>
                  </a:tcPr>
                </a:tc>
                <a:tc>
                  <a:txBody>
                    <a:bodyPr/>
                    <a:lstStyle/>
                    <a:p>
                      <a:pPr>
                        <a:lnSpc>
                          <a:spcPct val="107000"/>
                        </a:lnSpc>
                        <a:spcAft>
                          <a:spcPts val="800"/>
                        </a:spcAft>
                      </a:pPr>
                      <a:r>
                        <a:rPr lang="en-GB" sz="1200" kern="0" dirty="0">
                          <a:effectLst/>
                        </a:rPr>
                        <a:t>Group</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9524" marB="9524"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26357D"/>
                    </a:solidFill>
                  </a:tcPr>
                </a:tc>
                <a:extLst>
                  <a:ext uri="{0D108BD9-81ED-4DB2-BD59-A6C34878D82A}">
                    <a16:rowId xmlns:a16="http://schemas.microsoft.com/office/drawing/2014/main" val="10000"/>
                  </a:ext>
                </a:extLst>
              </a:tr>
              <a:tr h="280759">
                <a:tc>
                  <a:txBody>
                    <a:bodyPr/>
                    <a:lstStyle/>
                    <a:p>
                      <a:pPr>
                        <a:lnSpc>
                          <a:spcPct val="107000"/>
                        </a:lnSpc>
                        <a:spcAft>
                          <a:spcPts val="800"/>
                        </a:spcAft>
                      </a:pPr>
                      <a:r>
                        <a:rPr lang="en-GB" sz="1200" kern="0" dirty="0">
                          <a:effectLst/>
                        </a:rPr>
                        <a:t>Ian Naldrett</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9524" marB="9524" anchor="ctr">
                    <a:lnL w="12700" cap="flat" cmpd="sng" algn="ctr">
                      <a:noFill/>
                      <a:prstDash val="solid"/>
                      <a:round/>
                      <a:headEnd type="none" w="med" len="med"/>
                      <a:tailEnd type="none" w="med" len="med"/>
                    </a:lnL>
                    <a:solidFill>
                      <a:srgbClr val="26357D"/>
                    </a:solidFill>
                  </a:tcPr>
                </a:tc>
                <a:tc>
                  <a:txBody>
                    <a:bodyPr/>
                    <a:lstStyle/>
                    <a:p>
                      <a:pPr>
                        <a:lnSpc>
                          <a:spcPct val="107000"/>
                        </a:lnSpc>
                        <a:spcAft>
                          <a:spcPts val="800"/>
                        </a:spcAft>
                      </a:pPr>
                      <a:r>
                        <a:rPr lang="en-GB" sz="1200" kern="0" dirty="0">
                          <a:effectLst/>
                        </a:rPr>
                        <a:t>Critical Care Leadership Forum</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9524" marB="9524" anchor="ctr">
                    <a:lnR w="12700" cap="flat" cmpd="sng" algn="ctr">
                      <a:noFill/>
                      <a:prstDash val="solid"/>
                      <a:round/>
                      <a:headEnd type="none" w="med" len="med"/>
                      <a:tailEnd type="none" w="med" len="med"/>
                    </a:lnR>
                    <a:solidFill>
                      <a:srgbClr val="AAD3CE"/>
                    </a:solidFill>
                  </a:tcPr>
                </a:tc>
                <a:extLst>
                  <a:ext uri="{0D108BD9-81ED-4DB2-BD59-A6C34878D82A}">
                    <a16:rowId xmlns:a16="http://schemas.microsoft.com/office/drawing/2014/main" val="10001"/>
                  </a:ext>
                </a:extLst>
              </a:tr>
              <a:tr h="280759">
                <a:tc>
                  <a:txBody>
                    <a:bodyPr/>
                    <a:lstStyle/>
                    <a:p>
                      <a:pPr>
                        <a:lnSpc>
                          <a:spcPct val="107000"/>
                        </a:lnSpc>
                        <a:spcAft>
                          <a:spcPts val="800"/>
                        </a:spcAft>
                      </a:pPr>
                      <a:r>
                        <a:rPr lang="en-GB" sz="1200" kern="0" dirty="0">
                          <a:effectLst/>
                        </a:rPr>
                        <a:t>Suzanne Bench</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9524" marB="9524" anchor="ctr">
                    <a:lnL w="12700" cap="flat" cmpd="sng" algn="ctr">
                      <a:noFill/>
                      <a:prstDash val="solid"/>
                      <a:round/>
                      <a:headEnd type="none" w="med" len="med"/>
                      <a:tailEnd type="none" w="med" len="med"/>
                    </a:lnL>
                    <a:solidFill>
                      <a:srgbClr val="26357D"/>
                    </a:solidFill>
                  </a:tcPr>
                </a:tc>
                <a:tc>
                  <a:txBody>
                    <a:bodyPr/>
                    <a:lstStyle/>
                    <a:p>
                      <a:pPr>
                        <a:lnSpc>
                          <a:spcPct val="107000"/>
                        </a:lnSpc>
                        <a:spcAft>
                          <a:spcPts val="800"/>
                        </a:spcAft>
                      </a:pPr>
                      <a:r>
                        <a:rPr lang="en-GB" sz="1200" kern="0" dirty="0">
                          <a:effectLst/>
                        </a:rPr>
                        <a:t>UKCCNA</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9524" marB="9524"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r h="685723">
                <a:tc>
                  <a:txBody>
                    <a:bodyPr/>
                    <a:lstStyle/>
                    <a:p>
                      <a:pPr>
                        <a:lnSpc>
                          <a:spcPct val="107000"/>
                        </a:lnSpc>
                        <a:spcAft>
                          <a:spcPts val="800"/>
                        </a:spcAft>
                      </a:pPr>
                      <a:r>
                        <a:rPr lang="en-GB" sz="1200" kern="0" dirty="0">
                          <a:effectLst/>
                        </a:rPr>
                        <a:t>Suzanne Bench &amp;</a:t>
                      </a:r>
                      <a:br>
                        <a:rPr lang="en-GB" sz="1200" kern="0" dirty="0">
                          <a:effectLst/>
                        </a:rPr>
                      </a:br>
                      <a:r>
                        <a:rPr lang="en-GB" sz="1200" kern="0" dirty="0">
                          <a:effectLst/>
                        </a:rPr>
                        <a:t>Louise </a:t>
                      </a:r>
                      <a:r>
                        <a:rPr lang="en-GB" sz="1200" kern="0" dirty="0" err="1">
                          <a:effectLst/>
                        </a:rPr>
                        <a:t>Stayt</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9524" marB="9524" anchor="ctr">
                    <a:lnL w="12700" cap="flat" cmpd="sng" algn="ctr">
                      <a:noFill/>
                      <a:prstDash val="solid"/>
                      <a:round/>
                      <a:headEnd type="none" w="med" len="med"/>
                      <a:tailEnd type="none" w="med" len="med"/>
                    </a:lnL>
                    <a:solidFill>
                      <a:srgbClr val="26357D"/>
                    </a:solidFill>
                  </a:tcPr>
                </a:tc>
                <a:tc>
                  <a:txBody>
                    <a:bodyPr/>
                    <a:lstStyle/>
                    <a:p>
                      <a:pPr>
                        <a:lnSpc>
                          <a:spcPct val="107000"/>
                        </a:lnSpc>
                        <a:spcAft>
                          <a:spcPts val="800"/>
                        </a:spcAft>
                      </a:pPr>
                      <a:r>
                        <a:rPr lang="en-GB" sz="1200" kern="0" dirty="0">
                          <a:effectLst/>
                        </a:rPr>
                        <a:t>UKCCRG</a:t>
                      </a:r>
                      <a:endParaRPr lang="en-GB" sz="1100" kern="100" dirty="0">
                        <a:effectLst/>
                      </a:endParaRPr>
                    </a:p>
                    <a:p>
                      <a:pPr>
                        <a:lnSpc>
                          <a:spcPct val="107000"/>
                        </a:lnSpc>
                        <a:spcAft>
                          <a:spcPts val="800"/>
                        </a:spcAft>
                      </a:pPr>
                      <a:r>
                        <a:rPr lang="en-GB" sz="1200" kern="0" dirty="0">
                          <a:effectLst/>
                        </a:rPr>
                        <a:t>ANNCCR</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9524" marB="9524" anchor="ctr">
                    <a:lnR w="12700" cap="flat" cmpd="sng" algn="ctr">
                      <a:noFill/>
                      <a:prstDash val="solid"/>
                      <a:round/>
                      <a:headEnd type="none" w="med" len="med"/>
                      <a:tailEnd type="none" w="med" len="med"/>
                    </a:lnR>
                    <a:solidFill>
                      <a:srgbClr val="AAD3CE"/>
                    </a:solidFill>
                  </a:tcPr>
                </a:tc>
                <a:extLst>
                  <a:ext uri="{0D108BD9-81ED-4DB2-BD59-A6C34878D82A}">
                    <a16:rowId xmlns:a16="http://schemas.microsoft.com/office/drawing/2014/main" val="10003"/>
                  </a:ext>
                </a:extLst>
              </a:tr>
              <a:tr h="280759">
                <a:tc>
                  <a:txBody>
                    <a:bodyPr/>
                    <a:lstStyle/>
                    <a:p>
                      <a:pPr>
                        <a:lnSpc>
                          <a:spcPct val="107000"/>
                        </a:lnSpc>
                        <a:spcAft>
                          <a:spcPts val="800"/>
                        </a:spcAft>
                      </a:pPr>
                      <a:r>
                        <a:rPr lang="en-GB" sz="1200" kern="0" dirty="0">
                          <a:effectLst/>
                        </a:rPr>
                        <a:t>Nicole Lee</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9524" marB="9524" anchor="ctr">
                    <a:lnL w="12700" cap="flat" cmpd="sng" algn="ctr">
                      <a:noFill/>
                      <a:prstDash val="solid"/>
                      <a:round/>
                      <a:headEnd type="none" w="med" len="med"/>
                      <a:tailEnd type="none" w="med" len="med"/>
                    </a:lnL>
                    <a:solidFill>
                      <a:srgbClr val="26357D"/>
                    </a:solidFill>
                  </a:tcPr>
                </a:tc>
                <a:tc>
                  <a:txBody>
                    <a:bodyPr/>
                    <a:lstStyle/>
                    <a:p>
                      <a:pPr>
                        <a:lnSpc>
                          <a:spcPct val="107000"/>
                        </a:lnSpc>
                        <a:spcAft>
                          <a:spcPts val="800"/>
                        </a:spcAft>
                      </a:pPr>
                      <a:r>
                        <a:rPr lang="en-GB" sz="1200" kern="0" dirty="0">
                          <a:effectLst/>
                        </a:rPr>
                        <a:t>EFCCNA</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9524" marB="9524"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10004"/>
                  </a:ext>
                </a:extLst>
              </a:tr>
              <a:tr h="503017">
                <a:tc>
                  <a:txBody>
                    <a:bodyPr/>
                    <a:lstStyle/>
                    <a:p>
                      <a:pPr>
                        <a:lnSpc>
                          <a:spcPct val="107000"/>
                        </a:lnSpc>
                        <a:spcAft>
                          <a:spcPts val="800"/>
                        </a:spcAft>
                      </a:pPr>
                      <a:r>
                        <a:rPr lang="en-GB" sz="1200" kern="0" dirty="0">
                          <a:effectLst/>
                        </a:rPr>
                        <a:t>Louise </a:t>
                      </a:r>
                      <a:r>
                        <a:rPr lang="en-GB" sz="1200" kern="0" dirty="0" err="1">
                          <a:effectLst/>
                        </a:rPr>
                        <a:t>Stayt</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9524" marB="9524" anchor="ctr">
                    <a:lnL w="12700" cap="flat" cmpd="sng" algn="ctr">
                      <a:noFill/>
                      <a:prstDash val="solid"/>
                      <a:round/>
                      <a:headEnd type="none" w="med" len="med"/>
                      <a:tailEnd type="none" w="med" len="med"/>
                    </a:lnL>
                    <a:solidFill>
                      <a:srgbClr val="26357D"/>
                    </a:solidFill>
                  </a:tcPr>
                </a:tc>
                <a:tc>
                  <a:txBody>
                    <a:bodyPr/>
                    <a:lstStyle/>
                    <a:p>
                      <a:pPr>
                        <a:lnSpc>
                          <a:spcPct val="107000"/>
                        </a:lnSpc>
                        <a:spcAft>
                          <a:spcPts val="800"/>
                        </a:spcAft>
                      </a:pPr>
                      <a:r>
                        <a:rPr lang="en-GB" sz="1200" kern="0" dirty="0">
                          <a:effectLst/>
                        </a:rPr>
                        <a:t>CC3N National Critical Care Competency and Education group</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9524" marB="9524" anchor="ctr">
                    <a:lnR w="12700" cap="flat" cmpd="sng" algn="ctr">
                      <a:noFill/>
                      <a:prstDash val="solid"/>
                      <a:round/>
                      <a:headEnd type="none" w="med" len="med"/>
                      <a:tailEnd type="none" w="med" len="med"/>
                    </a:lnR>
                    <a:solidFill>
                      <a:srgbClr val="AAD3CE"/>
                    </a:solidFill>
                  </a:tcPr>
                </a:tc>
                <a:extLst>
                  <a:ext uri="{0D108BD9-81ED-4DB2-BD59-A6C34878D82A}">
                    <a16:rowId xmlns:a16="http://schemas.microsoft.com/office/drawing/2014/main" val="10005"/>
                  </a:ext>
                </a:extLst>
              </a:tr>
              <a:tr h="693491">
                <a:tc>
                  <a:txBody>
                    <a:bodyPr/>
                    <a:lstStyle/>
                    <a:p>
                      <a:pPr>
                        <a:lnSpc>
                          <a:spcPct val="107000"/>
                        </a:lnSpc>
                        <a:spcAft>
                          <a:spcPts val="800"/>
                        </a:spcAft>
                      </a:pPr>
                      <a:r>
                        <a:rPr lang="en-GB" sz="1200" kern="0" dirty="0">
                          <a:effectLst/>
                        </a:rPr>
                        <a:t>Amy Douglas</a:t>
                      </a:r>
                      <a:endParaRPr lang="en-GB" sz="1100" kern="100" dirty="0">
                        <a:effectLst/>
                      </a:endParaRPr>
                    </a:p>
                    <a:p>
                      <a:pPr>
                        <a:lnSpc>
                          <a:spcPct val="107000"/>
                        </a:lnSpc>
                        <a:spcAft>
                          <a:spcPts val="800"/>
                        </a:spcAft>
                      </a:pPr>
                      <a:r>
                        <a:rPr lang="en-GB" sz="1200" kern="0" dirty="0" err="1">
                          <a:effectLst/>
                        </a:rPr>
                        <a:t>Latifat</a:t>
                      </a:r>
                      <a:r>
                        <a:rPr lang="en-GB" sz="1200" kern="0" dirty="0">
                          <a:effectLst/>
                        </a:rPr>
                        <a:t> </a:t>
                      </a:r>
                      <a:r>
                        <a:rPr lang="en-GB" sz="1200" kern="0" dirty="0" err="1">
                          <a:effectLst/>
                        </a:rPr>
                        <a:t>Awotedu</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9524" marB="9524" anchor="ctr">
                    <a:lnL w="12700" cap="flat" cmpd="sng" algn="ctr">
                      <a:noFill/>
                      <a:prstDash val="solid"/>
                      <a:round/>
                      <a:headEnd type="none" w="med" len="med"/>
                      <a:tailEnd type="none" w="med" len="med"/>
                    </a:lnL>
                    <a:solidFill>
                      <a:srgbClr val="26357D"/>
                    </a:solidFill>
                  </a:tcPr>
                </a:tc>
                <a:tc>
                  <a:txBody>
                    <a:bodyPr/>
                    <a:lstStyle/>
                    <a:p>
                      <a:pPr>
                        <a:lnSpc>
                          <a:spcPct val="107000"/>
                        </a:lnSpc>
                        <a:spcAft>
                          <a:spcPts val="800"/>
                        </a:spcAft>
                      </a:pPr>
                      <a:r>
                        <a:rPr lang="en-GB" sz="1200" kern="0" dirty="0">
                          <a:effectLst/>
                        </a:rPr>
                        <a:t>Organ Donation Committees</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9524" marB="9524"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10006"/>
                  </a:ext>
                </a:extLst>
              </a:tr>
              <a:tr h="280759">
                <a:tc>
                  <a:txBody>
                    <a:bodyPr/>
                    <a:lstStyle/>
                    <a:p>
                      <a:pPr>
                        <a:lnSpc>
                          <a:spcPct val="107000"/>
                        </a:lnSpc>
                        <a:spcAft>
                          <a:spcPts val="800"/>
                        </a:spcAft>
                      </a:pPr>
                      <a:r>
                        <a:rPr lang="en-GB" sz="1200" kern="0" dirty="0">
                          <a:effectLst/>
                        </a:rPr>
                        <a:t>Trish McCready</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9524" marB="9524" anchor="ctr">
                    <a:lnL w="12700" cap="flat" cmpd="sng" algn="ctr">
                      <a:noFill/>
                      <a:prstDash val="solid"/>
                      <a:round/>
                      <a:headEnd type="none" w="med" len="med"/>
                      <a:tailEnd type="none" w="med" len="med"/>
                    </a:lnL>
                    <a:solidFill>
                      <a:srgbClr val="26357D"/>
                    </a:solidFill>
                  </a:tcPr>
                </a:tc>
                <a:tc>
                  <a:txBody>
                    <a:bodyPr/>
                    <a:lstStyle/>
                    <a:p>
                      <a:pPr>
                        <a:lnSpc>
                          <a:spcPct val="107000"/>
                        </a:lnSpc>
                        <a:spcAft>
                          <a:spcPts val="800"/>
                        </a:spcAft>
                      </a:pPr>
                      <a:r>
                        <a:rPr lang="en-GB" sz="1200" kern="0" dirty="0">
                          <a:effectLst/>
                        </a:rPr>
                        <a:t>The UK Health Alliance on Climate Change </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9524" marB="9524" anchor="ctr">
                    <a:lnR w="12700" cap="flat" cmpd="sng" algn="ctr">
                      <a:noFill/>
                      <a:prstDash val="solid"/>
                      <a:round/>
                      <a:headEnd type="none" w="med" len="med"/>
                      <a:tailEnd type="none" w="med" len="med"/>
                    </a:lnR>
                    <a:solidFill>
                      <a:srgbClr val="AAD3CE"/>
                    </a:solidFill>
                  </a:tcPr>
                </a:tc>
                <a:extLst>
                  <a:ext uri="{0D108BD9-81ED-4DB2-BD59-A6C34878D82A}">
                    <a16:rowId xmlns:a16="http://schemas.microsoft.com/office/drawing/2014/main" val="10007"/>
                  </a:ext>
                </a:extLst>
              </a:tr>
              <a:tr h="503017">
                <a:tc>
                  <a:txBody>
                    <a:bodyPr/>
                    <a:lstStyle/>
                    <a:p>
                      <a:pPr>
                        <a:lnSpc>
                          <a:spcPct val="107000"/>
                        </a:lnSpc>
                        <a:spcAft>
                          <a:spcPts val="800"/>
                        </a:spcAft>
                      </a:pPr>
                      <a:r>
                        <a:rPr lang="en-GB" sz="1200" kern="0" dirty="0">
                          <a:effectLst/>
                        </a:rPr>
                        <a:t>Ian </a:t>
                      </a:r>
                      <a:r>
                        <a:rPr lang="en-GB" sz="1200" kern="0" dirty="0" err="1">
                          <a:effectLst/>
                        </a:rPr>
                        <a:t>Naldrett</a:t>
                      </a:r>
                      <a:r>
                        <a:rPr lang="en-GB" sz="1200" kern="0" dirty="0">
                          <a:effectLst/>
                        </a:rPr>
                        <a:t> &amp; David Waters</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9524" marB="9524"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rgbClr val="26357D"/>
                    </a:solidFill>
                  </a:tcPr>
                </a:tc>
                <a:tc>
                  <a:txBody>
                    <a:bodyPr/>
                    <a:lstStyle/>
                    <a:p>
                      <a:pPr>
                        <a:lnSpc>
                          <a:spcPct val="107000"/>
                        </a:lnSpc>
                        <a:spcAft>
                          <a:spcPts val="800"/>
                        </a:spcAft>
                      </a:pPr>
                      <a:r>
                        <a:rPr lang="en-GB" sz="1200" kern="0" dirty="0">
                          <a:effectLst/>
                        </a:rPr>
                        <a:t>Cardiac competencies for National Critical Care Competency and education group</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9524" marB="9524"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14369" name="Rectangle 1">
            <a:extLst>
              <a:ext uri="{FF2B5EF4-FFF2-40B4-BE49-F238E27FC236}">
                <a16:creationId xmlns:a16="http://schemas.microsoft.com/office/drawing/2014/main" id="{4ED3A930-542C-510A-4B53-D5EBEF3F68FB}"/>
              </a:ext>
            </a:extLst>
          </p:cNvPr>
          <p:cNvSpPr>
            <a:spLocks noChangeArrowheads="1"/>
          </p:cNvSpPr>
          <p:nvPr/>
        </p:nvSpPr>
        <p:spPr bwMode="auto">
          <a:xfrm>
            <a:off x="1590675" y="1336260"/>
            <a:ext cx="1020863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000" dirty="0">
                <a:cs typeface="Times New Roman" panose="02020603050405020304" pitchFamily="18" charset="0"/>
              </a:rPr>
              <a:t>The BACCN's National Board members and other members represent BACCN and its Members on several professional groups, details of some of these associations are listed here. </a:t>
            </a:r>
          </a:p>
          <a:p>
            <a:pPr eaLnBrk="1" hangingPunct="1">
              <a:lnSpc>
                <a:spcPct val="100000"/>
              </a:lnSpc>
              <a:spcBef>
                <a:spcPct val="0"/>
              </a:spcBef>
              <a:buFontTx/>
              <a:buNone/>
            </a:pPr>
            <a:endParaRPr lang="en-GB" altLang="en-US" sz="2000" dirty="0">
              <a:cs typeface="Times New Roman" panose="02020603050405020304" pitchFamily="18" charset="0"/>
            </a:endParaRPr>
          </a:p>
          <a:p>
            <a:pPr eaLnBrk="1" hangingPunct="1">
              <a:lnSpc>
                <a:spcPct val="100000"/>
              </a:lnSpc>
              <a:spcBef>
                <a:spcPct val="0"/>
              </a:spcBef>
              <a:buFontTx/>
              <a:buNone/>
            </a:pPr>
            <a:r>
              <a:rPr lang="en-GB" altLang="en-US" sz="2000" dirty="0">
                <a:cs typeface="Times New Roman" panose="02020603050405020304" pitchFamily="18" charset="0"/>
              </a:rPr>
              <a:t>Reports from these groups can be found on the website.</a:t>
            </a:r>
            <a:endParaRPr lang="en-GB" altLang="en-US" sz="3200" dirty="0">
              <a:latin typeface="Arial" panose="020B0604020202020204" pitchFamily="34" charset="0"/>
            </a:endParaRPr>
          </a:p>
        </p:txBody>
      </p:sp>
      <p:sp>
        <p:nvSpPr>
          <p:cNvPr id="4" name="Rectangle 3">
            <a:extLst>
              <a:ext uri="{FF2B5EF4-FFF2-40B4-BE49-F238E27FC236}">
                <a16:creationId xmlns:a16="http://schemas.microsoft.com/office/drawing/2014/main" id="{DB8F9F3F-B25E-BEC8-9BEA-3AD1CD2BF61E}"/>
              </a:ext>
            </a:extLst>
          </p:cNvPr>
          <p:cNvSpPr/>
          <p:nvPr/>
        </p:nvSpPr>
        <p:spPr>
          <a:xfrm>
            <a:off x="0" y="0"/>
            <a:ext cx="1405809" cy="6858000"/>
          </a:xfrm>
          <a:prstGeom prst="rect">
            <a:avLst/>
          </a:prstGeom>
          <a:solidFill>
            <a:srgbClr val="2635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15">
            <a:extLst>
              <a:ext uri="{FF2B5EF4-FFF2-40B4-BE49-F238E27FC236}">
                <a16:creationId xmlns:a16="http://schemas.microsoft.com/office/drawing/2014/main" id="{07F19EE7-7211-AC35-F7A2-F906614E6952}"/>
              </a:ext>
            </a:extLst>
          </p:cNvPr>
          <p:cNvSpPr txBox="1">
            <a:spLocks noChangeArrowheads="1"/>
          </p:cNvSpPr>
          <p:nvPr/>
        </p:nvSpPr>
        <p:spPr bwMode="auto">
          <a:xfrm rot="16200000">
            <a:off x="-941189" y="1643968"/>
            <a:ext cx="3546669"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GB" altLang="en-US" sz="2000" b="1" dirty="0">
                <a:solidFill>
                  <a:schemeClr val="bg1"/>
                </a:solidFill>
                <a:ea typeface="Arial Unicode MS" panose="020B0604020202020204" pitchFamily="34" charset="-128"/>
              </a:rPr>
              <a:t>Established 1985</a:t>
            </a:r>
          </a:p>
          <a:p>
            <a:pPr algn="r" eaLnBrk="1" hangingPunct="1">
              <a:lnSpc>
                <a:spcPct val="100000"/>
              </a:lnSpc>
              <a:spcBef>
                <a:spcPct val="0"/>
              </a:spcBef>
              <a:buFontTx/>
              <a:buNone/>
            </a:pPr>
            <a:endParaRPr lang="en-GB" altLang="en-US" sz="2000" b="1" dirty="0">
              <a:solidFill>
                <a:schemeClr val="bg1"/>
              </a:solidFill>
              <a:ea typeface="Arial Unicode MS" panose="020B0604020202020204" pitchFamily="34" charset="-128"/>
            </a:endParaRPr>
          </a:p>
        </p:txBody>
      </p:sp>
      <p:pic>
        <p:nvPicPr>
          <p:cNvPr id="7" name="Picture 6" descr="A logo for a nurse&#10;&#10;Description automatically generated with medium confidence">
            <a:extLst>
              <a:ext uri="{FF2B5EF4-FFF2-40B4-BE49-F238E27FC236}">
                <a16:creationId xmlns:a16="http://schemas.microsoft.com/office/drawing/2014/main" id="{D4444597-A6E6-1491-9228-E333CE9DE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69328" y="2380477"/>
            <a:ext cx="3144463" cy="20970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F4790247-3725-01BD-8D15-878753A35235}"/>
              </a:ext>
            </a:extLst>
          </p:cNvPr>
          <p:cNvSpPr txBox="1">
            <a:spLocks noChangeArrowheads="1"/>
          </p:cNvSpPr>
          <p:nvPr/>
        </p:nvSpPr>
        <p:spPr bwMode="auto">
          <a:xfrm>
            <a:off x="2229560" y="654050"/>
            <a:ext cx="9340850" cy="5816977"/>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en-GB" altLang="en-US" sz="3200" b="1" dirty="0">
                <a:solidFill>
                  <a:srgbClr val="26357D"/>
                </a:solidFill>
                <a:latin typeface="+mn-lt"/>
              </a:rPr>
              <a:t>Position Statements &amp; National Guidance</a:t>
            </a:r>
          </a:p>
          <a:p>
            <a:pPr algn="just" eaLnBrk="1" fontAlgn="auto" hangingPunct="1">
              <a:lnSpc>
                <a:spcPct val="100000"/>
              </a:lnSpc>
              <a:spcBef>
                <a:spcPct val="0"/>
              </a:spcBef>
              <a:spcAft>
                <a:spcPts val="0"/>
              </a:spcAft>
              <a:buFontTx/>
              <a:buNone/>
              <a:defRPr/>
            </a:pPr>
            <a:endParaRPr lang="en-GB" altLang="en-US" sz="1800" dirty="0">
              <a:solidFill>
                <a:srgbClr val="000000"/>
              </a:solidFill>
              <a:latin typeface="+mn-lt"/>
            </a:endParaRPr>
          </a:p>
          <a:p>
            <a:pPr algn="just" eaLnBrk="1" fontAlgn="auto" hangingPunct="1">
              <a:lnSpc>
                <a:spcPct val="100000"/>
              </a:lnSpc>
              <a:spcBef>
                <a:spcPct val="0"/>
              </a:spcBef>
              <a:spcAft>
                <a:spcPts val="0"/>
              </a:spcAft>
              <a:buFontTx/>
              <a:buNone/>
              <a:defRPr/>
            </a:pPr>
            <a:r>
              <a:rPr lang="en-GB" altLang="en-US" sz="2000" dirty="0">
                <a:solidFill>
                  <a:srgbClr val="000000"/>
                </a:solidFill>
                <a:latin typeface="+mn-lt"/>
              </a:rPr>
              <a:t>The BACCN aims to provide representation for its members, by responding to political and professional change; and by producing and publishing position statements. BACCN position statements intend to demonstrate the Association's commitment to contribute to policy debates and to inform and influence the national agenda on issues that are important to the critical care nursing community.</a:t>
            </a:r>
          </a:p>
          <a:p>
            <a:pPr algn="just" eaLnBrk="1" fontAlgn="auto" hangingPunct="1">
              <a:lnSpc>
                <a:spcPct val="100000"/>
              </a:lnSpc>
              <a:spcBef>
                <a:spcPct val="0"/>
              </a:spcBef>
              <a:spcAft>
                <a:spcPts val="0"/>
              </a:spcAft>
              <a:buFontTx/>
              <a:buNone/>
              <a:defRPr/>
            </a:pPr>
            <a:r>
              <a:rPr lang="en-GB" altLang="en-US" sz="2000" dirty="0">
                <a:solidFill>
                  <a:srgbClr val="000000"/>
                </a:solidFill>
                <a:latin typeface="+mn-lt"/>
              </a:rPr>
              <a:t>We are also involved in working more widely with external Organisations in the review and production of documents and standards for critical care which will also be of interest to BACCN Members</a:t>
            </a:r>
            <a:r>
              <a:rPr lang="en-GB" altLang="en-US" sz="1800" dirty="0">
                <a:solidFill>
                  <a:srgbClr val="000000"/>
                </a:solidFill>
                <a:latin typeface="+mn-lt"/>
              </a:rPr>
              <a:t>.</a:t>
            </a:r>
          </a:p>
          <a:p>
            <a:pPr algn="just" eaLnBrk="1" fontAlgn="auto" hangingPunct="1">
              <a:lnSpc>
                <a:spcPct val="100000"/>
              </a:lnSpc>
              <a:spcBef>
                <a:spcPct val="0"/>
              </a:spcBef>
              <a:spcAft>
                <a:spcPts val="0"/>
              </a:spcAft>
              <a:buFontTx/>
              <a:buNone/>
              <a:defRPr/>
            </a:pPr>
            <a:endParaRPr lang="en-GB" altLang="en-US" sz="1800" dirty="0">
              <a:solidFill>
                <a:srgbClr val="000000"/>
              </a:solidFill>
              <a:latin typeface="+mn-lt"/>
            </a:endParaRPr>
          </a:p>
          <a:p>
            <a:pPr eaLnBrk="1" fontAlgn="auto" hangingPunct="1">
              <a:lnSpc>
                <a:spcPct val="100000"/>
              </a:lnSpc>
              <a:spcBef>
                <a:spcPct val="0"/>
              </a:spcBef>
              <a:spcAft>
                <a:spcPts val="0"/>
              </a:spcAft>
              <a:buFontTx/>
              <a:buNone/>
              <a:defRPr/>
            </a:pPr>
            <a:r>
              <a:rPr lang="en-GB" altLang="en-US" sz="1800" dirty="0">
                <a:solidFill>
                  <a:srgbClr val="212558"/>
                </a:solidFill>
                <a:latin typeface="+mn-lt"/>
              </a:rPr>
              <a:t>BACCN Statement on Environmental Sustainability</a:t>
            </a:r>
          </a:p>
          <a:p>
            <a:pPr eaLnBrk="1" fontAlgn="auto" hangingPunct="1">
              <a:lnSpc>
                <a:spcPct val="100000"/>
              </a:lnSpc>
              <a:spcBef>
                <a:spcPct val="0"/>
              </a:spcBef>
              <a:spcAft>
                <a:spcPts val="0"/>
              </a:spcAft>
              <a:buFontTx/>
              <a:buNone/>
              <a:defRPr/>
            </a:pPr>
            <a:r>
              <a:rPr lang="en-GB" altLang="en-US" sz="1800" dirty="0">
                <a:solidFill>
                  <a:srgbClr val="212558"/>
                </a:solidFill>
                <a:latin typeface="+mn-lt"/>
              </a:rPr>
              <a:t>British Association of Critical Care Nurses: Evidence-based consensus paper for oral care within adult critical care units </a:t>
            </a:r>
          </a:p>
          <a:p>
            <a:pPr eaLnBrk="1" fontAlgn="auto" hangingPunct="1">
              <a:lnSpc>
                <a:spcPct val="100000"/>
              </a:lnSpc>
              <a:spcBef>
                <a:spcPct val="0"/>
              </a:spcBef>
              <a:spcAft>
                <a:spcPts val="0"/>
              </a:spcAft>
              <a:buFontTx/>
              <a:buNone/>
              <a:defRPr/>
            </a:pPr>
            <a:r>
              <a:rPr lang="en-GB" altLang="en-US" sz="1800" dirty="0">
                <a:solidFill>
                  <a:srgbClr val="212558"/>
                </a:solidFill>
                <a:latin typeface="+mn-lt"/>
              </a:rPr>
              <a:t>BACCN statement and advice on staff wellbeing </a:t>
            </a:r>
          </a:p>
          <a:p>
            <a:pPr eaLnBrk="1" fontAlgn="auto" hangingPunct="1">
              <a:lnSpc>
                <a:spcPct val="100000"/>
              </a:lnSpc>
              <a:spcBef>
                <a:spcPct val="0"/>
              </a:spcBef>
              <a:spcAft>
                <a:spcPts val="0"/>
              </a:spcAft>
              <a:buFontTx/>
              <a:buNone/>
              <a:defRPr/>
            </a:pPr>
            <a:r>
              <a:rPr lang="en-GB" altLang="en-US" sz="1800" dirty="0">
                <a:solidFill>
                  <a:srgbClr val="212558"/>
                </a:solidFill>
                <a:latin typeface="+mn-lt"/>
              </a:rPr>
              <a:t>BACCN Position Statement on non-Medical Prescribing in Critical Care</a:t>
            </a:r>
          </a:p>
          <a:p>
            <a:pPr eaLnBrk="1" fontAlgn="auto" hangingPunct="1">
              <a:lnSpc>
                <a:spcPct val="100000"/>
              </a:lnSpc>
              <a:spcBef>
                <a:spcPct val="0"/>
              </a:spcBef>
              <a:spcAft>
                <a:spcPts val="0"/>
              </a:spcAft>
              <a:buFontTx/>
              <a:buNone/>
              <a:defRPr/>
            </a:pPr>
            <a:r>
              <a:rPr lang="en-GB" altLang="en-US" sz="1800" dirty="0">
                <a:solidFill>
                  <a:srgbClr val="212558"/>
                </a:solidFill>
                <a:latin typeface="+mn-lt"/>
              </a:rPr>
              <a:t>BACCN Position Statement on Visiting in Adult Critical Care Units in the United Kingdom </a:t>
            </a:r>
          </a:p>
          <a:p>
            <a:pPr eaLnBrk="1" fontAlgn="auto" hangingPunct="1">
              <a:lnSpc>
                <a:spcPct val="100000"/>
              </a:lnSpc>
              <a:spcBef>
                <a:spcPct val="0"/>
              </a:spcBef>
              <a:spcAft>
                <a:spcPts val="0"/>
              </a:spcAft>
              <a:buFontTx/>
              <a:buNone/>
              <a:defRPr/>
            </a:pPr>
            <a:r>
              <a:rPr lang="en-GB" altLang="en-US" sz="1800" dirty="0">
                <a:solidFill>
                  <a:srgbClr val="212558"/>
                </a:solidFill>
                <a:latin typeface="+mn-lt"/>
              </a:rPr>
              <a:t>BACCN Statement on Social Justice </a:t>
            </a:r>
          </a:p>
          <a:p>
            <a:pPr eaLnBrk="1" fontAlgn="auto" hangingPunct="1">
              <a:lnSpc>
                <a:spcPct val="100000"/>
              </a:lnSpc>
              <a:spcBef>
                <a:spcPct val="0"/>
              </a:spcBef>
              <a:spcAft>
                <a:spcPts val="0"/>
              </a:spcAft>
              <a:buFontTx/>
              <a:buNone/>
              <a:defRPr/>
            </a:pPr>
            <a:r>
              <a:rPr lang="en-GB" altLang="en-US" sz="1800" dirty="0">
                <a:solidFill>
                  <a:srgbClr val="212558"/>
                </a:solidFill>
                <a:latin typeface="+mn-lt"/>
              </a:rPr>
              <a:t> </a:t>
            </a:r>
          </a:p>
        </p:txBody>
      </p:sp>
      <p:sp>
        <p:nvSpPr>
          <p:cNvPr id="4" name="Rectangle 3">
            <a:extLst>
              <a:ext uri="{FF2B5EF4-FFF2-40B4-BE49-F238E27FC236}">
                <a16:creationId xmlns:a16="http://schemas.microsoft.com/office/drawing/2014/main" id="{FB87C4A4-B099-902A-9FE7-25C135DF2966}"/>
              </a:ext>
            </a:extLst>
          </p:cNvPr>
          <p:cNvSpPr/>
          <p:nvPr/>
        </p:nvSpPr>
        <p:spPr>
          <a:xfrm>
            <a:off x="0" y="0"/>
            <a:ext cx="1405809" cy="6858000"/>
          </a:xfrm>
          <a:prstGeom prst="rect">
            <a:avLst/>
          </a:prstGeom>
          <a:solidFill>
            <a:srgbClr val="2635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15">
            <a:extLst>
              <a:ext uri="{FF2B5EF4-FFF2-40B4-BE49-F238E27FC236}">
                <a16:creationId xmlns:a16="http://schemas.microsoft.com/office/drawing/2014/main" id="{FC747697-1357-713F-4BFE-A14F01A8D6D5}"/>
              </a:ext>
            </a:extLst>
          </p:cNvPr>
          <p:cNvSpPr txBox="1">
            <a:spLocks noChangeArrowheads="1"/>
          </p:cNvSpPr>
          <p:nvPr/>
        </p:nvSpPr>
        <p:spPr bwMode="auto">
          <a:xfrm rot="16200000">
            <a:off x="-941189" y="1643968"/>
            <a:ext cx="3546669"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GB" altLang="en-US" sz="2000" b="1" dirty="0">
                <a:solidFill>
                  <a:schemeClr val="bg1"/>
                </a:solidFill>
                <a:ea typeface="Arial Unicode MS" panose="020B0604020202020204" pitchFamily="34" charset="-128"/>
              </a:rPr>
              <a:t>Established 1985</a:t>
            </a:r>
          </a:p>
          <a:p>
            <a:pPr algn="r" eaLnBrk="1" hangingPunct="1">
              <a:lnSpc>
                <a:spcPct val="100000"/>
              </a:lnSpc>
              <a:spcBef>
                <a:spcPct val="0"/>
              </a:spcBef>
              <a:buFontTx/>
              <a:buNone/>
            </a:pPr>
            <a:endParaRPr lang="en-GB" altLang="en-US" sz="2000" b="1" dirty="0">
              <a:solidFill>
                <a:schemeClr val="bg1"/>
              </a:solidFill>
              <a:ea typeface="Arial Unicode MS" panose="020B0604020202020204" pitchFamily="34" charset="-128"/>
            </a:endParaRPr>
          </a:p>
        </p:txBody>
      </p:sp>
      <p:pic>
        <p:nvPicPr>
          <p:cNvPr id="6" name="Picture 5" descr="A logo for a nurse&#10;&#10;Description automatically generated with medium confidence">
            <a:extLst>
              <a:ext uri="{FF2B5EF4-FFF2-40B4-BE49-F238E27FC236}">
                <a16:creationId xmlns:a16="http://schemas.microsoft.com/office/drawing/2014/main" id="{C097A99F-C29A-7270-82AD-713E888BC3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69328" y="2380477"/>
            <a:ext cx="3144463" cy="20970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A person with curly hair wearing a stethoscope&#10;&#10;Description automatically generated">
            <a:extLst>
              <a:ext uri="{FF2B5EF4-FFF2-40B4-BE49-F238E27FC236}">
                <a16:creationId xmlns:a16="http://schemas.microsoft.com/office/drawing/2014/main" id="{283499AD-630A-EBD1-810B-74D058996F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267" y="1147971"/>
            <a:ext cx="3711575" cy="5246687"/>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5" name="Picture 2" descr="A poster with text and images&#10;&#10;Description automatically generated">
            <a:extLst>
              <a:ext uri="{FF2B5EF4-FFF2-40B4-BE49-F238E27FC236}">
                <a16:creationId xmlns:a16="http://schemas.microsoft.com/office/drawing/2014/main" id="{9A955DED-0D33-6C6E-8E52-BEAF39A1F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3575" y="1130508"/>
            <a:ext cx="3709988" cy="526415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6" name="TextBox 3">
            <a:extLst>
              <a:ext uri="{FF2B5EF4-FFF2-40B4-BE49-F238E27FC236}">
                <a16:creationId xmlns:a16="http://schemas.microsoft.com/office/drawing/2014/main" id="{DD072946-D91A-9251-18E7-CA372AD6F67D}"/>
              </a:ext>
            </a:extLst>
          </p:cNvPr>
          <p:cNvSpPr txBox="1">
            <a:spLocks noChangeArrowheads="1"/>
          </p:cNvSpPr>
          <p:nvPr/>
        </p:nvSpPr>
        <p:spPr bwMode="auto">
          <a:xfrm>
            <a:off x="2084388" y="268288"/>
            <a:ext cx="8023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a:solidFill>
                  <a:srgbClr val="26357D"/>
                </a:solidFill>
              </a:rPr>
              <a:t>Get more involved</a:t>
            </a:r>
          </a:p>
        </p:txBody>
      </p:sp>
      <p:sp>
        <p:nvSpPr>
          <p:cNvPr id="4" name="Rectangle 3">
            <a:extLst>
              <a:ext uri="{FF2B5EF4-FFF2-40B4-BE49-F238E27FC236}">
                <a16:creationId xmlns:a16="http://schemas.microsoft.com/office/drawing/2014/main" id="{C7C0E2BF-B7ED-338E-148C-4E127E74A55E}"/>
              </a:ext>
            </a:extLst>
          </p:cNvPr>
          <p:cNvSpPr/>
          <p:nvPr/>
        </p:nvSpPr>
        <p:spPr>
          <a:xfrm>
            <a:off x="0" y="0"/>
            <a:ext cx="1405809" cy="6858000"/>
          </a:xfrm>
          <a:prstGeom prst="rect">
            <a:avLst/>
          </a:prstGeom>
          <a:solidFill>
            <a:srgbClr val="2635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15">
            <a:extLst>
              <a:ext uri="{FF2B5EF4-FFF2-40B4-BE49-F238E27FC236}">
                <a16:creationId xmlns:a16="http://schemas.microsoft.com/office/drawing/2014/main" id="{6CD7E6F8-12F3-1112-B4A2-FD375FCA6E92}"/>
              </a:ext>
            </a:extLst>
          </p:cNvPr>
          <p:cNvSpPr txBox="1">
            <a:spLocks noChangeArrowheads="1"/>
          </p:cNvSpPr>
          <p:nvPr/>
        </p:nvSpPr>
        <p:spPr bwMode="auto">
          <a:xfrm rot="16200000">
            <a:off x="-941189" y="1643968"/>
            <a:ext cx="3546669"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GB" altLang="en-US" sz="2000" b="1" dirty="0">
                <a:solidFill>
                  <a:schemeClr val="bg1"/>
                </a:solidFill>
                <a:ea typeface="Arial Unicode MS" panose="020B0604020202020204" pitchFamily="34" charset="-128"/>
              </a:rPr>
              <a:t>Established 1985</a:t>
            </a:r>
          </a:p>
          <a:p>
            <a:pPr algn="r" eaLnBrk="1" hangingPunct="1">
              <a:lnSpc>
                <a:spcPct val="100000"/>
              </a:lnSpc>
              <a:spcBef>
                <a:spcPct val="0"/>
              </a:spcBef>
              <a:buFontTx/>
              <a:buNone/>
            </a:pPr>
            <a:endParaRPr lang="en-GB" altLang="en-US" sz="2000" b="1" dirty="0">
              <a:solidFill>
                <a:schemeClr val="bg1"/>
              </a:solidFill>
              <a:ea typeface="Arial Unicode MS" panose="020B0604020202020204" pitchFamily="34" charset="-128"/>
            </a:endParaRPr>
          </a:p>
        </p:txBody>
      </p:sp>
      <p:pic>
        <p:nvPicPr>
          <p:cNvPr id="6" name="Picture 5" descr="A logo for a nurse&#10;&#10;Description automatically generated with medium confidence">
            <a:extLst>
              <a:ext uri="{FF2B5EF4-FFF2-40B4-BE49-F238E27FC236}">
                <a16:creationId xmlns:a16="http://schemas.microsoft.com/office/drawing/2014/main" id="{6E3329EF-4AA4-2FA1-A235-6A199F6C10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69328" y="2380477"/>
            <a:ext cx="3144463" cy="20970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2">
            <a:extLst>
              <a:ext uri="{FF2B5EF4-FFF2-40B4-BE49-F238E27FC236}">
                <a16:creationId xmlns:a16="http://schemas.microsoft.com/office/drawing/2014/main" id="{2676C3FA-7DD9-3FCD-517D-4EE4089EFDD0}"/>
              </a:ext>
            </a:extLst>
          </p:cNvPr>
          <p:cNvSpPr txBox="1">
            <a:spLocks noChangeArrowheads="1"/>
          </p:cNvSpPr>
          <p:nvPr/>
        </p:nvSpPr>
        <p:spPr bwMode="auto">
          <a:xfrm>
            <a:off x="1405809" y="456508"/>
            <a:ext cx="1080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dirty="0">
                <a:solidFill>
                  <a:srgbClr val="26357D"/>
                </a:solidFill>
              </a:rPr>
              <a:t>Join the BACCN National Board and help make a difference!</a:t>
            </a:r>
            <a:endParaRPr lang="en-GB" altLang="en-US" sz="1800" dirty="0">
              <a:latin typeface="Arial" panose="020B0604020202020204" pitchFamily="34" charset="0"/>
            </a:endParaRPr>
          </a:p>
        </p:txBody>
      </p:sp>
      <p:sp>
        <p:nvSpPr>
          <p:cNvPr id="2" name="TextBox 2">
            <a:extLst>
              <a:ext uri="{FF2B5EF4-FFF2-40B4-BE49-F238E27FC236}">
                <a16:creationId xmlns:a16="http://schemas.microsoft.com/office/drawing/2014/main" id="{D162C27E-752E-1604-4A6A-7194A2AE15DB}"/>
              </a:ext>
            </a:extLst>
          </p:cNvPr>
          <p:cNvSpPr txBox="1">
            <a:spLocks noChangeArrowheads="1"/>
          </p:cNvSpPr>
          <p:nvPr/>
        </p:nvSpPr>
        <p:spPr bwMode="auto">
          <a:xfrm>
            <a:off x="6828711" y="1324183"/>
            <a:ext cx="5208587" cy="4894263"/>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fontAlgn="auto" hangingPunct="1">
              <a:lnSpc>
                <a:spcPct val="100000"/>
              </a:lnSpc>
              <a:spcBef>
                <a:spcPct val="0"/>
              </a:spcBef>
              <a:spcAft>
                <a:spcPts val="0"/>
              </a:spcAft>
              <a:buFontTx/>
              <a:buNone/>
              <a:defRPr/>
            </a:pPr>
            <a:r>
              <a:rPr lang="en-GB" altLang="en-US" sz="2400" dirty="0">
                <a:latin typeface="+mn-lt"/>
                <a:cs typeface="Arial" panose="020B0604020202020204" pitchFamily="34" charset="0"/>
              </a:rPr>
              <a:t>Are you passionate about critical care nursing? Do you want to develop your skills by working at a national level to influence future policy and practice?</a:t>
            </a:r>
          </a:p>
          <a:p>
            <a:pPr eaLnBrk="1" fontAlgn="auto" hangingPunct="1">
              <a:lnSpc>
                <a:spcPct val="100000"/>
              </a:lnSpc>
              <a:spcBef>
                <a:spcPct val="0"/>
              </a:spcBef>
              <a:spcAft>
                <a:spcPts val="0"/>
              </a:spcAft>
              <a:buFontTx/>
              <a:buNone/>
              <a:defRPr/>
            </a:pPr>
            <a:r>
              <a:rPr lang="en-GB" altLang="en-US" sz="2400" dirty="0">
                <a:latin typeface="+mn-lt"/>
                <a:cs typeface="Arial" panose="020B0604020202020204" pitchFamily="34" charset="0"/>
              </a:rPr>
              <a:t>We are actively seeking people from all backgrounds to join the National Board team. If you are a current BACCN member and part of a regional committee then please get in touch. </a:t>
            </a:r>
          </a:p>
          <a:p>
            <a:pPr eaLnBrk="1" fontAlgn="auto" hangingPunct="1">
              <a:lnSpc>
                <a:spcPct val="100000"/>
              </a:lnSpc>
              <a:spcBef>
                <a:spcPct val="0"/>
              </a:spcBef>
              <a:spcAft>
                <a:spcPts val="0"/>
              </a:spcAft>
              <a:buFontTx/>
              <a:buNone/>
              <a:defRPr/>
            </a:pPr>
            <a:endParaRPr lang="en-GB" altLang="en-US" sz="2400" dirty="0">
              <a:latin typeface="+mn-lt"/>
              <a:cs typeface="Arial" panose="020B0604020202020204" pitchFamily="34" charset="0"/>
            </a:endParaRPr>
          </a:p>
          <a:p>
            <a:pPr eaLnBrk="1" fontAlgn="auto" hangingPunct="1">
              <a:lnSpc>
                <a:spcPct val="100000"/>
              </a:lnSpc>
              <a:spcBef>
                <a:spcPct val="0"/>
              </a:spcBef>
              <a:spcAft>
                <a:spcPts val="0"/>
              </a:spcAft>
              <a:buFontTx/>
              <a:buNone/>
              <a:defRPr/>
            </a:pPr>
            <a:r>
              <a:rPr lang="en-GB" altLang="en-US" sz="2400" dirty="0">
                <a:latin typeface="+mn-lt"/>
                <a:cs typeface="Arial" panose="020B0604020202020204" pitchFamily="34" charset="0"/>
              </a:rPr>
              <a:t>We are particularly keen to receive applications from nurses from under-represented groups.</a:t>
            </a:r>
          </a:p>
        </p:txBody>
      </p:sp>
      <p:pic>
        <p:nvPicPr>
          <p:cNvPr id="19460" name="Picture 3">
            <a:extLst>
              <a:ext uri="{FF2B5EF4-FFF2-40B4-BE49-F238E27FC236}">
                <a16:creationId xmlns:a16="http://schemas.microsoft.com/office/drawing/2014/main" id="{17E1E874-3E91-7939-C92B-098FE0A16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5809" y="1179513"/>
            <a:ext cx="5208587"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E83E46C-C232-D9D2-099C-DC1876DB9175}"/>
              </a:ext>
            </a:extLst>
          </p:cNvPr>
          <p:cNvSpPr/>
          <p:nvPr/>
        </p:nvSpPr>
        <p:spPr>
          <a:xfrm>
            <a:off x="0" y="0"/>
            <a:ext cx="1405809" cy="6858000"/>
          </a:xfrm>
          <a:prstGeom prst="rect">
            <a:avLst/>
          </a:prstGeom>
          <a:solidFill>
            <a:srgbClr val="2635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15">
            <a:extLst>
              <a:ext uri="{FF2B5EF4-FFF2-40B4-BE49-F238E27FC236}">
                <a16:creationId xmlns:a16="http://schemas.microsoft.com/office/drawing/2014/main" id="{74CFD76B-3080-D1E6-BE7B-E0FE184D3947}"/>
              </a:ext>
            </a:extLst>
          </p:cNvPr>
          <p:cNvSpPr txBox="1">
            <a:spLocks noChangeArrowheads="1"/>
          </p:cNvSpPr>
          <p:nvPr/>
        </p:nvSpPr>
        <p:spPr bwMode="auto">
          <a:xfrm rot="16200000">
            <a:off x="-941189" y="1643968"/>
            <a:ext cx="3546669"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GB" altLang="en-US" sz="2000" b="1" dirty="0">
                <a:solidFill>
                  <a:schemeClr val="bg1"/>
                </a:solidFill>
                <a:ea typeface="Arial Unicode MS" panose="020B0604020202020204" pitchFamily="34" charset="-128"/>
              </a:rPr>
              <a:t>Established 1985</a:t>
            </a:r>
          </a:p>
          <a:p>
            <a:pPr algn="r" eaLnBrk="1" hangingPunct="1">
              <a:lnSpc>
                <a:spcPct val="100000"/>
              </a:lnSpc>
              <a:spcBef>
                <a:spcPct val="0"/>
              </a:spcBef>
              <a:buFontTx/>
              <a:buNone/>
            </a:pPr>
            <a:endParaRPr lang="en-GB" altLang="en-US" sz="2000" b="1" dirty="0">
              <a:solidFill>
                <a:schemeClr val="bg1"/>
              </a:solidFill>
              <a:ea typeface="Arial Unicode MS" panose="020B0604020202020204" pitchFamily="34" charset="-128"/>
            </a:endParaRPr>
          </a:p>
        </p:txBody>
      </p:sp>
      <p:pic>
        <p:nvPicPr>
          <p:cNvPr id="7" name="Picture 6" descr="A logo for a nurse&#10;&#10;Description automatically generated with medium confidence">
            <a:extLst>
              <a:ext uri="{FF2B5EF4-FFF2-40B4-BE49-F238E27FC236}">
                <a16:creationId xmlns:a16="http://schemas.microsoft.com/office/drawing/2014/main" id="{744AA3AE-CAC9-B7C8-5C76-2530C4F20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69328" y="2380477"/>
            <a:ext cx="3144463" cy="20970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 close-up of a medical care unit member&#10;&#10;Description automatically generated">
            <a:extLst>
              <a:ext uri="{FF2B5EF4-FFF2-40B4-BE49-F238E27FC236}">
                <a16:creationId xmlns:a16="http://schemas.microsoft.com/office/drawing/2014/main" id="{1871A9BD-2557-8FB8-A215-B8DFE041EB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80"/>
          <a:stretch/>
        </p:blipFill>
        <p:spPr bwMode="auto">
          <a:xfrm>
            <a:off x="1883941" y="-1"/>
            <a:ext cx="97536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3FDD3C0-6B52-5061-D48E-637D6F3D43FC}"/>
              </a:ext>
            </a:extLst>
          </p:cNvPr>
          <p:cNvSpPr/>
          <p:nvPr/>
        </p:nvSpPr>
        <p:spPr>
          <a:xfrm>
            <a:off x="0" y="0"/>
            <a:ext cx="1405809" cy="6858000"/>
          </a:xfrm>
          <a:prstGeom prst="rect">
            <a:avLst/>
          </a:prstGeom>
          <a:solidFill>
            <a:srgbClr val="2635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15">
            <a:extLst>
              <a:ext uri="{FF2B5EF4-FFF2-40B4-BE49-F238E27FC236}">
                <a16:creationId xmlns:a16="http://schemas.microsoft.com/office/drawing/2014/main" id="{EC535294-BAAC-78C7-7459-E8C6785EDC6D}"/>
              </a:ext>
            </a:extLst>
          </p:cNvPr>
          <p:cNvSpPr txBox="1">
            <a:spLocks noChangeArrowheads="1"/>
          </p:cNvSpPr>
          <p:nvPr/>
        </p:nvSpPr>
        <p:spPr bwMode="auto">
          <a:xfrm rot="16200000">
            <a:off x="-941189" y="1643968"/>
            <a:ext cx="3546669"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GB" altLang="en-US" sz="2000" b="1" dirty="0">
                <a:solidFill>
                  <a:schemeClr val="bg1"/>
                </a:solidFill>
                <a:ea typeface="Arial Unicode MS" panose="020B0604020202020204" pitchFamily="34" charset="-128"/>
              </a:rPr>
              <a:t>Established 1985</a:t>
            </a:r>
          </a:p>
          <a:p>
            <a:pPr algn="r" eaLnBrk="1" hangingPunct="1">
              <a:lnSpc>
                <a:spcPct val="100000"/>
              </a:lnSpc>
              <a:spcBef>
                <a:spcPct val="0"/>
              </a:spcBef>
              <a:buFontTx/>
              <a:buNone/>
            </a:pPr>
            <a:endParaRPr lang="en-GB" altLang="en-US" sz="2000" b="1" dirty="0">
              <a:solidFill>
                <a:schemeClr val="bg1"/>
              </a:solidFill>
              <a:ea typeface="Arial Unicode MS" panose="020B0604020202020204" pitchFamily="34" charset="-128"/>
            </a:endParaRPr>
          </a:p>
        </p:txBody>
      </p:sp>
      <p:pic>
        <p:nvPicPr>
          <p:cNvPr id="4" name="Picture 3" descr="A logo for a nurse&#10;&#10;Description automatically generated with medium confidence">
            <a:extLst>
              <a:ext uri="{FF2B5EF4-FFF2-40B4-BE49-F238E27FC236}">
                <a16:creationId xmlns:a16="http://schemas.microsoft.com/office/drawing/2014/main" id="{44AAF695-185E-F27E-8E00-559C150CC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69328" y="2380477"/>
            <a:ext cx="3144463" cy="2097048"/>
          </a:xfrm>
          <a:prstGeom prst="rect">
            <a:avLst/>
          </a:prstGeom>
        </p:spPr>
      </p:pic>
      <p:sp>
        <p:nvSpPr>
          <p:cNvPr id="20483" name="Rectangle 5">
            <a:extLst>
              <a:ext uri="{FF2B5EF4-FFF2-40B4-BE49-F238E27FC236}">
                <a16:creationId xmlns:a16="http://schemas.microsoft.com/office/drawing/2014/main" id="{70D8BF53-8531-8E82-E223-761379F5CC5F}"/>
              </a:ext>
            </a:extLst>
          </p:cNvPr>
          <p:cNvSpPr>
            <a:spLocks noChangeArrowheads="1"/>
          </p:cNvSpPr>
          <p:nvPr/>
        </p:nvSpPr>
        <p:spPr bwMode="auto">
          <a:xfrm>
            <a:off x="0" y="6038462"/>
            <a:ext cx="13430250" cy="825500"/>
          </a:xfrm>
          <a:prstGeom prst="rect">
            <a:avLst/>
          </a:prstGeom>
          <a:noFill/>
          <a:ln>
            <a:noFill/>
          </a:ln>
        </p:spPr>
        <p:txBody>
          <a:bodyPr anchor="ct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fontAlgn="base">
              <a:spcBef>
                <a:spcPct val="0"/>
              </a:spcBef>
              <a:spcAft>
                <a:spcPct val="0"/>
              </a:spcAft>
              <a:defRPr>
                <a:solidFill>
                  <a:schemeClr val="tx1"/>
                </a:solidFill>
                <a:latin typeface="Calibri" panose="020F0502020204030204" pitchFamily="34" charset="0"/>
              </a:defRPr>
            </a:lvl6pPr>
            <a:lvl7pPr marL="2971800" indent="-228600" defTabSz="685800" fontAlgn="base">
              <a:spcBef>
                <a:spcPct val="0"/>
              </a:spcBef>
              <a:spcAft>
                <a:spcPct val="0"/>
              </a:spcAft>
              <a:defRPr>
                <a:solidFill>
                  <a:schemeClr val="tx1"/>
                </a:solidFill>
                <a:latin typeface="Calibri" panose="020F0502020204030204" pitchFamily="34" charset="0"/>
              </a:defRPr>
            </a:lvl7pPr>
            <a:lvl8pPr marL="3429000" indent="-228600" defTabSz="685800" fontAlgn="base">
              <a:spcBef>
                <a:spcPct val="0"/>
              </a:spcBef>
              <a:spcAft>
                <a:spcPct val="0"/>
              </a:spcAft>
              <a:defRPr>
                <a:solidFill>
                  <a:schemeClr val="tx1"/>
                </a:solidFill>
                <a:latin typeface="Calibri" panose="020F0502020204030204" pitchFamily="34" charset="0"/>
              </a:defRPr>
            </a:lvl8pPr>
            <a:lvl9pPr marL="3886200" indent="-228600" defTabSz="6858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2400" dirty="0">
                <a:solidFill>
                  <a:srgbClr val="26357D"/>
                </a:solidFill>
              </a:rPr>
              <a:t>For more information and to join, </a:t>
            </a:r>
          </a:p>
          <a:p>
            <a:pPr algn="ctr" eaLnBrk="1" hangingPunct="1"/>
            <a:r>
              <a:rPr lang="en-GB" altLang="en-US" sz="2400" dirty="0">
                <a:solidFill>
                  <a:srgbClr val="26357D"/>
                </a:solidFill>
              </a:rPr>
              <a:t>visit </a:t>
            </a:r>
            <a:r>
              <a:rPr lang="en-GB" altLang="en-US" sz="2400" dirty="0">
                <a:solidFill>
                  <a:srgbClr val="26357D"/>
                </a:solidFill>
                <a:hlinkClick r:id="rId4">
                  <a:extLst>
                    <a:ext uri="{A12FA001-AC4F-418D-AE19-62706E023703}">
                      <ahyp:hlinkClr xmlns:ahyp="http://schemas.microsoft.com/office/drawing/2018/hyperlinkcolor" val="tx"/>
                    </a:ext>
                  </a:extLst>
                </a:hlinkClick>
              </a:rPr>
              <a:t>https://www.baccn.org/ccu-registration/</a:t>
            </a:r>
            <a:endParaRPr lang="en-GB" altLang="en-US" sz="2400" dirty="0">
              <a:solidFill>
                <a:srgbClr val="26357D"/>
              </a:solidFill>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A group of people in medical attire&#10;&#10;Description automatically generated">
            <a:extLst>
              <a:ext uri="{FF2B5EF4-FFF2-40B4-BE49-F238E27FC236}">
                <a16:creationId xmlns:a16="http://schemas.microsoft.com/office/drawing/2014/main" id="{8AE44BC5-A5EF-979D-3695-DB7EF8FCEC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463" y="1142206"/>
            <a:ext cx="9148762"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764EB66-3B36-B9BA-4401-29D42B47BE94}"/>
              </a:ext>
            </a:extLst>
          </p:cNvPr>
          <p:cNvSpPr/>
          <p:nvPr/>
        </p:nvSpPr>
        <p:spPr>
          <a:xfrm>
            <a:off x="0" y="0"/>
            <a:ext cx="1405809" cy="6858000"/>
          </a:xfrm>
          <a:prstGeom prst="rect">
            <a:avLst/>
          </a:prstGeom>
          <a:solidFill>
            <a:srgbClr val="2635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15">
            <a:extLst>
              <a:ext uri="{FF2B5EF4-FFF2-40B4-BE49-F238E27FC236}">
                <a16:creationId xmlns:a16="http://schemas.microsoft.com/office/drawing/2014/main" id="{096DA9A6-69AE-A201-EDC7-36D423828EEC}"/>
              </a:ext>
            </a:extLst>
          </p:cNvPr>
          <p:cNvSpPr txBox="1">
            <a:spLocks noChangeArrowheads="1"/>
          </p:cNvSpPr>
          <p:nvPr/>
        </p:nvSpPr>
        <p:spPr bwMode="auto">
          <a:xfrm rot="16200000">
            <a:off x="-941189" y="1643968"/>
            <a:ext cx="3546669"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GB" altLang="en-US" sz="2000" b="1" dirty="0">
                <a:solidFill>
                  <a:schemeClr val="bg1"/>
                </a:solidFill>
                <a:ea typeface="Arial Unicode MS" panose="020B0604020202020204" pitchFamily="34" charset="-128"/>
              </a:rPr>
              <a:t>Established 1985</a:t>
            </a:r>
          </a:p>
          <a:p>
            <a:pPr algn="r" eaLnBrk="1" hangingPunct="1">
              <a:lnSpc>
                <a:spcPct val="100000"/>
              </a:lnSpc>
              <a:spcBef>
                <a:spcPct val="0"/>
              </a:spcBef>
              <a:buFontTx/>
              <a:buNone/>
            </a:pPr>
            <a:endParaRPr lang="en-GB" altLang="en-US" sz="2000" b="1" dirty="0">
              <a:solidFill>
                <a:schemeClr val="bg1"/>
              </a:solidFill>
              <a:ea typeface="Arial Unicode MS" panose="020B0604020202020204" pitchFamily="34" charset="-128"/>
            </a:endParaRPr>
          </a:p>
        </p:txBody>
      </p:sp>
      <p:pic>
        <p:nvPicPr>
          <p:cNvPr id="4" name="Picture 3" descr="A logo for a nurse&#10;&#10;Description automatically generated with medium confidence">
            <a:extLst>
              <a:ext uri="{FF2B5EF4-FFF2-40B4-BE49-F238E27FC236}">
                <a16:creationId xmlns:a16="http://schemas.microsoft.com/office/drawing/2014/main" id="{962D848A-85F1-4084-D982-E3179393BC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69328" y="2380477"/>
            <a:ext cx="3144463" cy="20970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9" name="TextBox 6">
            <a:extLst>
              <a:ext uri="{FF2B5EF4-FFF2-40B4-BE49-F238E27FC236}">
                <a16:creationId xmlns:a16="http://schemas.microsoft.com/office/drawing/2014/main" id="{6135F9AC-A967-C899-2A07-3D5E9C60BA00}"/>
              </a:ext>
            </a:extLst>
          </p:cNvPr>
          <p:cNvSpPr txBox="1">
            <a:spLocks noChangeArrowheads="1"/>
          </p:cNvSpPr>
          <p:nvPr/>
        </p:nvSpPr>
        <p:spPr bwMode="auto">
          <a:xfrm>
            <a:off x="1405808" y="1431131"/>
            <a:ext cx="10786191" cy="3995737"/>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Aft>
                <a:spcPts val="0"/>
              </a:spcAft>
              <a:buFont typeface="Arial" panose="020B0604020202020204" pitchFamily="34" charset="0"/>
              <a:buNone/>
              <a:defRPr/>
            </a:pPr>
            <a:r>
              <a:rPr lang="en-GB" sz="3200" b="1" dirty="0">
                <a:solidFill>
                  <a:srgbClr val="26357D"/>
                </a:solidFill>
              </a:rPr>
              <a:t>Some key individual membership benefits include:</a:t>
            </a:r>
          </a:p>
          <a:p>
            <a:pPr algn="ctr" eaLnBrk="1" fontAlgn="auto" hangingPunct="1">
              <a:lnSpc>
                <a:spcPct val="100000"/>
              </a:lnSpc>
              <a:spcAft>
                <a:spcPts val="0"/>
              </a:spcAft>
              <a:buFont typeface="Arial" panose="020B0604020202020204" pitchFamily="34" charset="0"/>
              <a:buNone/>
              <a:defRPr/>
            </a:pPr>
            <a:endParaRPr lang="en-GB" sz="1100" dirty="0">
              <a:solidFill>
                <a:srgbClr val="7F7F7F"/>
              </a:solidFill>
            </a:endParaRPr>
          </a:p>
          <a:p>
            <a:pPr marL="342900" indent="-342900" algn="ctr" eaLnBrk="1" fontAlgn="auto" hangingPunct="1">
              <a:spcAft>
                <a:spcPts val="0"/>
              </a:spcAft>
              <a:defRPr/>
            </a:pPr>
            <a:r>
              <a:rPr lang="en-GB" sz="2000" b="1" dirty="0">
                <a:solidFill>
                  <a:srgbClr val="74B8A8"/>
                </a:solidFill>
              </a:rPr>
              <a:t>Free access to the online BACCN Journal 'Nursing in Critical Care’</a:t>
            </a:r>
          </a:p>
          <a:p>
            <a:pPr marL="342900" indent="-342900" algn="ctr" eaLnBrk="1" fontAlgn="auto" hangingPunct="1">
              <a:spcAft>
                <a:spcPts val="0"/>
              </a:spcAft>
              <a:defRPr/>
            </a:pPr>
            <a:r>
              <a:rPr lang="en-GB" sz="2000" b="1" dirty="0">
                <a:solidFill>
                  <a:srgbClr val="26357D"/>
                </a:solidFill>
              </a:rPr>
              <a:t>Reduced rates at all BACCN study days &amp; conferences</a:t>
            </a:r>
          </a:p>
          <a:p>
            <a:pPr marL="342900" indent="-342900" algn="ctr" eaLnBrk="1" fontAlgn="auto" hangingPunct="1">
              <a:spcAft>
                <a:spcPts val="0"/>
              </a:spcAft>
              <a:defRPr/>
            </a:pPr>
            <a:r>
              <a:rPr lang="en-GB" sz="2000" b="1" dirty="0">
                <a:solidFill>
                  <a:srgbClr val="74B8A8"/>
                </a:solidFill>
              </a:rPr>
              <a:t>Access members-only awards and grants</a:t>
            </a:r>
          </a:p>
          <a:p>
            <a:pPr marL="342900" indent="-342900" algn="ctr" eaLnBrk="1" fontAlgn="auto" hangingPunct="1">
              <a:spcAft>
                <a:spcPts val="0"/>
              </a:spcAft>
              <a:defRPr/>
            </a:pPr>
            <a:r>
              <a:rPr lang="en-GB" sz="2000" b="1" dirty="0">
                <a:solidFill>
                  <a:srgbClr val="26357D"/>
                </a:solidFill>
              </a:rPr>
              <a:t>Regular e-newsletters keeping you up-to-date with what’s new</a:t>
            </a:r>
          </a:p>
          <a:p>
            <a:pPr marL="342900" indent="-342900" algn="ctr" eaLnBrk="1" fontAlgn="auto" hangingPunct="1">
              <a:spcAft>
                <a:spcPts val="0"/>
              </a:spcAft>
              <a:defRPr/>
            </a:pPr>
            <a:r>
              <a:rPr lang="en-GB" sz="2000" b="1" dirty="0">
                <a:solidFill>
                  <a:srgbClr val="74B8A8"/>
                </a:solidFill>
              </a:rPr>
              <a:t>Exclusive access to CPD Certified training events and access to online learning materials including videos </a:t>
            </a:r>
          </a:p>
          <a:p>
            <a:pPr marL="342900" indent="-342900" algn="ctr" eaLnBrk="1" fontAlgn="auto" hangingPunct="1">
              <a:spcAft>
                <a:spcPts val="0"/>
              </a:spcAft>
              <a:defRPr/>
            </a:pPr>
            <a:r>
              <a:rPr lang="en-GB" sz="2000" b="1" dirty="0">
                <a:solidFill>
                  <a:srgbClr val="26357D"/>
                </a:solidFill>
              </a:rPr>
              <a:t>Benefit from networking with other critical care nurses in your region</a:t>
            </a:r>
          </a:p>
          <a:p>
            <a:pPr marL="342900" indent="-342900" algn="ctr" eaLnBrk="1" fontAlgn="auto" hangingPunct="1">
              <a:spcAft>
                <a:spcPts val="0"/>
              </a:spcAft>
              <a:defRPr/>
            </a:pPr>
            <a:r>
              <a:rPr lang="en-GB" sz="2000" b="1" dirty="0">
                <a:solidFill>
                  <a:srgbClr val="74B8A8"/>
                </a:solidFill>
              </a:rPr>
              <a:t>Keep up to date with current practice &amp; new developments - enhance your career</a:t>
            </a:r>
          </a:p>
        </p:txBody>
      </p:sp>
      <p:sp>
        <p:nvSpPr>
          <p:cNvPr id="4" name="Rectangle 3">
            <a:extLst>
              <a:ext uri="{FF2B5EF4-FFF2-40B4-BE49-F238E27FC236}">
                <a16:creationId xmlns:a16="http://schemas.microsoft.com/office/drawing/2014/main" id="{DFF0DF41-D7E2-6B3E-0DC1-38BABD920608}"/>
              </a:ext>
            </a:extLst>
          </p:cNvPr>
          <p:cNvSpPr/>
          <p:nvPr/>
        </p:nvSpPr>
        <p:spPr>
          <a:xfrm>
            <a:off x="0" y="0"/>
            <a:ext cx="1405809" cy="6858000"/>
          </a:xfrm>
          <a:prstGeom prst="rect">
            <a:avLst/>
          </a:prstGeom>
          <a:solidFill>
            <a:srgbClr val="2635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15">
            <a:extLst>
              <a:ext uri="{FF2B5EF4-FFF2-40B4-BE49-F238E27FC236}">
                <a16:creationId xmlns:a16="http://schemas.microsoft.com/office/drawing/2014/main" id="{090D3999-B32E-930D-38B1-589D96C8141E}"/>
              </a:ext>
            </a:extLst>
          </p:cNvPr>
          <p:cNvSpPr txBox="1">
            <a:spLocks noChangeArrowheads="1"/>
          </p:cNvSpPr>
          <p:nvPr/>
        </p:nvSpPr>
        <p:spPr bwMode="auto">
          <a:xfrm rot="16200000">
            <a:off x="-941189" y="1643968"/>
            <a:ext cx="3546669"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GB" altLang="en-US" sz="2000" b="1" dirty="0">
                <a:solidFill>
                  <a:schemeClr val="bg1"/>
                </a:solidFill>
                <a:ea typeface="Arial Unicode MS" panose="020B0604020202020204" pitchFamily="34" charset="-128"/>
              </a:rPr>
              <a:t>Established 1985</a:t>
            </a:r>
          </a:p>
          <a:p>
            <a:pPr algn="r" eaLnBrk="1" hangingPunct="1">
              <a:lnSpc>
                <a:spcPct val="100000"/>
              </a:lnSpc>
              <a:spcBef>
                <a:spcPct val="0"/>
              </a:spcBef>
              <a:buFontTx/>
              <a:buNone/>
            </a:pPr>
            <a:endParaRPr lang="en-GB" altLang="en-US" sz="2000" b="1" dirty="0">
              <a:solidFill>
                <a:schemeClr val="bg1"/>
              </a:solidFill>
              <a:ea typeface="Arial Unicode MS" panose="020B0604020202020204" pitchFamily="34" charset="-128"/>
            </a:endParaRPr>
          </a:p>
        </p:txBody>
      </p:sp>
      <p:pic>
        <p:nvPicPr>
          <p:cNvPr id="6" name="Picture 5" descr="A logo for a nurse&#10;&#10;Description automatically generated with medium confidence">
            <a:extLst>
              <a:ext uri="{FF2B5EF4-FFF2-40B4-BE49-F238E27FC236}">
                <a16:creationId xmlns:a16="http://schemas.microsoft.com/office/drawing/2014/main" id="{998B3AE2-4673-99D6-C658-1AEA69D5D8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69328" y="2380477"/>
            <a:ext cx="3144463" cy="20970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19940C-E04A-05D3-68F9-27D3FB2AF9AE}"/>
              </a:ext>
            </a:extLst>
          </p:cNvPr>
          <p:cNvPicPr>
            <a:picLocks noChangeAspect="1"/>
          </p:cNvPicPr>
          <p:nvPr/>
        </p:nvPicPr>
        <p:blipFill>
          <a:blip r:embed="rId2"/>
          <a:stretch>
            <a:fillRect/>
          </a:stretch>
        </p:blipFill>
        <p:spPr>
          <a:xfrm rot="21005276">
            <a:off x="3392908" y="1164864"/>
            <a:ext cx="3984048" cy="5238520"/>
          </a:xfrm>
          <a:prstGeom prst="rect">
            <a:avLst/>
          </a:prstGeom>
          <a:ln w="15875" cap="rnd">
            <a:solidFill>
              <a:schemeClr val="tx1"/>
            </a:solidFill>
          </a:ln>
        </p:spPr>
      </p:pic>
      <p:pic>
        <p:nvPicPr>
          <p:cNvPr id="9" name="Picture 8">
            <a:extLst>
              <a:ext uri="{FF2B5EF4-FFF2-40B4-BE49-F238E27FC236}">
                <a16:creationId xmlns:a16="http://schemas.microsoft.com/office/drawing/2014/main" id="{A5BD929B-76A4-8ED8-45CE-A4A55C5092F9}"/>
              </a:ext>
            </a:extLst>
          </p:cNvPr>
          <p:cNvPicPr>
            <a:picLocks noChangeAspect="1"/>
          </p:cNvPicPr>
          <p:nvPr/>
        </p:nvPicPr>
        <p:blipFill>
          <a:blip r:embed="rId2"/>
          <a:stretch>
            <a:fillRect/>
          </a:stretch>
        </p:blipFill>
        <p:spPr>
          <a:xfrm rot="21439876">
            <a:off x="4688306" y="743168"/>
            <a:ext cx="3984048" cy="5238520"/>
          </a:xfrm>
          <a:prstGeom prst="rect">
            <a:avLst/>
          </a:prstGeom>
          <a:ln w="15875" cap="rnd">
            <a:solidFill>
              <a:schemeClr val="tx1"/>
            </a:solidFill>
          </a:ln>
        </p:spPr>
      </p:pic>
      <p:pic>
        <p:nvPicPr>
          <p:cNvPr id="10" name="Picture 9">
            <a:extLst>
              <a:ext uri="{FF2B5EF4-FFF2-40B4-BE49-F238E27FC236}">
                <a16:creationId xmlns:a16="http://schemas.microsoft.com/office/drawing/2014/main" id="{6F212123-8526-0780-398B-F96D99D516CA}"/>
              </a:ext>
            </a:extLst>
          </p:cNvPr>
          <p:cNvPicPr>
            <a:picLocks noChangeAspect="1"/>
          </p:cNvPicPr>
          <p:nvPr/>
        </p:nvPicPr>
        <p:blipFill>
          <a:blip r:embed="rId2"/>
          <a:stretch>
            <a:fillRect/>
          </a:stretch>
        </p:blipFill>
        <p:spPr>
          <a:xfrm rot="513352">
            <a:off x="5836071" y="359367"/>
            <a:ext cx="3984048" cy="5238520"/>
          </a:xfrm>
          <a:prstGeom prst="rect">
            <a:avLst/>
          </a:prstGeom>
          <a:ln w="15875" cap="rnd">
            <a:solidFill>
              <a:schemeClr val="tx1"/>
            </a:solidFill>
          </a:ln>
        </p:spPr>
      </p:pic>
      <p:sp>
        <p:nvSpPr>
          <p:cNvPr id="11" name="Rectangle 10">
            <a:extLst>
              <a:ext uri="{FF2B5EF4-FFF2-40B4-BE49-F238E27FC236}">
                <a16:creationId xmlns:a16="http://schemas.microsoft.com/office/drawing/2014/main" id="{D849574C-6335-722C-91BE-7349F9356D9A}"/>
              </a:ext>
            </a:extLst>
          </p:cNvPr>
          <p:cNvSpPr/>
          <p:nvPr/>
        </p:nvSpPr>
        <p:spPr>
          <a:xfrm>
            <a:off x="0" y="0"/>
            <a:ext cx="1405809" cy="6858000"/>
          </a:xfrm>
          <a:prstGeom prst="rect">
            <a:avLst/>
          </a:prstGeom>
          <a:solidFill>
            <a:srgbClr val="2635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5">
            <a:extLst>
              <a:ext uri="{FF2B5EF4-FFF2-40B4-BE49-F238E27FC236}">
                <a16:creationId xmlns:a16="http://schemas.microsoft.com/office/drawing/2014/main" id="{6169D5A4-AACE-E93C-E54A-D25BAD9B7C1F}"/>
              </a:ext>
            </a:extLst>
          </p:cNvPr>
          <p:cNvSpPr txBox="1">
            <a:spLocks noChangeArrowheads="1"/>
          </p:cNvSpPr>
          <p:nvPr/>
        </p:nvSpPr>
        <p:spPr bwMode="auto">
          <a:xfrm rot="16200000">
            <a:off x="-941189" y="1643968"/>
            <a:ext cx="3546669"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GB" altLang="en-US" sz="2000" b="1" dirty="0">
                <a:solidFill>
                  <a:schemeClr val="bg1"/>
                </a:solidFill>
                <a:ea typeface="Arial Unicode MS" panose="020B0604020202020204" pitchFamily="34" charset="-128"/>
              </a:rPr>
              <a:t>Established 1985</a:t>
            </a:r>
          </a:p>
          <a:p>
            <a:pPr algn="r" eaLnBrk="1" hangingPunct="1">
              <a:lnSpc>
                <a:spcPct val="100000"/>
              </a:lnSpc>
              <a:spcBef>
                <a:spcPct val="0"/>
              </a:spcBef>
              <a:buFontTx/>
              <a:buNone/>
            </a:pPr>
            <a:endParaRPr lang="en-GB" altLang="en-US" sz="2000" b="1" dirty="0">
              <a:solidFill>
                <a:schemeClr val="bg1"/>
              </a:solidFill>
              <a:ea typeface="Arial Unicode MS" panose="020B0604020202020204" pitchFamily="34" charset="-128"/>
            </a:endParaRPr>
          </a:p>
        </p:txBody>
      </p:sp>
      <p:pic>
        <p:nvPicPr>
          <p:cNvPr id="13" name="Picture 12" descr="A logo for a nurse&#10;&#10;Description automatically generated with medium confidence">
            <a:extLst>
              <a:ext uri="{FF2B5EF4-FFF2-40B4-BE49-F238E27FC236}">
                <a16:creationId xmlns:a16="http://schemas.microsoft.com/office/drawing/2014/main" id="{7A774E38-7B19-C8C4-20E5-5101FE80C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69328" y="2380477"/>
            <a:ext cx="3144463" cy="20970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71880B-0604-4E26-03DC-5B937A7CDF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37510" y="-354306"/>
            <a:ext cx="5664631" cy="8012711"/>
          </a:xfrm>
          <a:prstGeom prst="rect">
            <a:avLst/>
          </a:prstGeom>
        </p:spPr>
      </p:pic>
      <p:sp>
        <p:nvSpPr>
          <p:cNvPr id="6" name="Rectangle 5">
            <a:extLst>
              <a:ext uri="{FF2B5EF4-FFF2-40B4-BE49-F238E27FC236}">
                <a16:creationId xmlns:a16="http://schemas.microsoft.com/office/drawing/2014/main" id="{91ABDC9F-5ABC-0400-3A79-86EA7AA394C4}"/>
              </a:ext>
            </a:extLst>
          </p:cNvPr>
          <p:cNvSpPr/>
          <p:nvPr/>
        </p:nvSpPr>
        <p:spPr>
          <a:xfrm>
            <a:off x="0" y="0"/>
            <a:ext cx="1405809" cy="6858000"/>
          </a:xfrm>
          <a:prstGeom prst="rect">
            <a:avLst/>
          </a:prstGeom>
          <a:solidFill>
            <a:srgbClr val="2635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15">
            <a:extLst>
              <a:ext uri="{FF2B5EF4-FFF2-40B4-BE49-F238E27FC236}">
                <a16:creationId xmlns:a16="http://schemas.microsoft.com/office/drawing/2014/main" id="{80BD9162-8BBA-4E54-6436-5BCCFB233E99}"/>
              </a:ext>
            </a:extLst>
          </p:cNvPr>
          <p:cNvSpPr txBox="1">
            <a:spLocks noChangeArrowheads="1"/>
          </p:cNvSpPr>
          <p:nvPr/>
        </p:nvSpPr>
        <p:spPr bwMode="auto">
          <a:xfrm rot="16200000">
            <a:off x="-941189" y="1643968"/>
            <a:ext cx="3546669"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GB" altLang="en-US" sz="2000" b="1" dirty="0">
                <a:solidFill>
                  <a:schemeClr val="bg1"/>
                </a:solidFill>
                <a:ea typeface="Arial Unicode MS" panose="020B0604020202020204" pitchFamily="34" charset="-128"/>
              </a:rPr>
              <a:t>Established 1985</a:t>
            </a:r>
          </a:p>
          <a:p>
            <a:pPr algn="r" eaLnBrk="1" hangingPunct="1">
              <a:lnSpc>
                <a:spcPct val="100000"/>
              </a:lnSpc>
              <a:spcBef>
                <a:spcPct val="0"/>
              </a:spcBef>
              <a:buFontTx/>
              <a:buNone/>
            </a:pPr>
            <a:endParaRPr lang="en-GB" altLang="en-US" sz="2000" b="1" dirty="0">
              <a:solidFill>
                <a:schemeClr val="bg1"/>
              </a:solidFill>
              <a:ea typeface="Arial Unicode MS" panose="020B0604020202020204" pitchFamily="34" charset="-128"/>
            </a:endParaRPr>
          </a:p>
        </p:txBody>
      </p:sp>
      <p:pic>
        <p:nvPicPr>
          <p:cNvPr id="8" name="Picture 7" descr="A logo for a nurse&#10;&#10;Description automatically generated with medium confidence">
            <a:extLst>
              <a:ext uri="{FF2B5EF4-FFF2-40B4-BE49-F238E27FC236}">
                <a16:creationId xmlns:a16="http://schemas.microsoft.com/office/drawing/2014/main" id="{644FB581-320E-D8F3-3B6A-5473C8275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69328" y="2380477"/>
            <a:ext cx="3144463" cy="20970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2">
            <a:extLst>
              <a:ext uri="{FF2B5EF4-FFF2-40B4-BE49-F238E27FC236}">
                <a16:creationId xmlns:a16="http://schemas.microsoft.com/office/drawing/2014/main" id="{EA662145-87B4-C591-C5DB-095CCE3B1946}"/>
              </a:ext>
            </a:extLst>
          </p:cNvPr>
          <p:cNvSpPr txBox="1">
            <a:spLocks noChangeArrowheads="1"/>
          </p:cNvSpPr>
          <p:nvPr/>
        </p:nvSpPr>
        <p:spPr bwMode="auto">
          <a:xfrm>
            <a:off x="6805197" y="1806526"/>
            <a:ext cx="516772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2400" dirty="0">
                <a:ea typeface="Calibri" panose="020F0502020204030204" pitchFamily="34" charset="0"/>
                <a:cs typeface="Calibri" panose="020F0502020204030204" pitchFamily="34" charset="0"/>
              </a:rPr>
              <a:t>BACCN is made up of 9 regions covering the whole of the UK. Each Region has its own Regional Committee of BACCN members who provide support - educational and otherwise - to critical care nurses across their region. </a:t>
            </a:r>
          </a:p>
          <a:p>
            <a:pPr eaLnBrk="1" hangingPunct="1">
              <a:lnSpc>
                <a:spcPct val="100000"/>
              </a:lnSpc>
              <a:spcBef>
                <a:spcPct val="0"/>
              </a:spcBef>
              <a:buFontTx/>
              <a:buNone/>
            </a:pPr>
            <a:endParaRPr lang="en-GB" altLang="en-US" sz="2400" dirty="0">
              <a:ea typeface="Calibri" panose="020F0502020204030204" pitchFamily="34" charset="0"/>
              <a:cs typeface="Calibri" panose="020F0502020204030204" pitchFamily="34" charset="0"/>
            </a:endParaRPr>
          </a:p>
          <a:p>
            <a:pPr algn="ctr" eaLnBrk="1" hangingPunct="1">
              <a:lnSpc>
                <a:spcPct val="100000"/>
              </a:lnSpc>
              <a:spcBef>
                <a:spcPct val="0"/>
              </a:spcBef>
              <a:buFontTx/>
              <a:buNone/>
            </a:pPr>
            <a:r>
              <a:rPr lang="en-GB" altLang="en-US" sz="2400" dirty="0">
                <a:ea typeface="Calibri" panose="020F0502020204030204" pitchFamily="34" charset="0"/>
                <a:cs typeface="Calibri" panose="020F0502020204030204" pitchFamily="34" charset="0"/>
              </a:rPr>
              <a:t>Regional Study Events are held throughout the year, face to face and online.</a:t>
            </a:r>
          </a:p>
        </p:txBody>
      </p:sp>
      <p:sp>
        <p:nvSpPr>
          <p:cNvPr id="9219" name="TextBox 6">
            <a:extLst>
              <a:ext uri="{FF2B5EF4-FFF2-40B4-BE49-F238E27FC236}">
                <a16:creationId xmlns:a16="http://schemas.microsoft.com/office/drawing/2014/main" id="{4B192A3E-621F-A948-C40D-D6CBE42026F5}"/>
              </a:ext>
            </a:extLst>
          </p:cNvPr>
          <p:cNvSpPr txBox="1">
            <a:spLocks noChangeArrowheads="1"/>
          </p:cNvSpPr>
          <p:nvPr/>
        </p:nvSpPr>
        <p:spPr bwMode="auto">
          <a:xfrm>
            <a:off x="1751428" y="572988"/>
            <a:ext cx="98726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dirty="0">
                <a:solidFill>
                  <a:srgbClr val="26357D"/>
                </a:solidFill>
                <a:ea typeface="Calibri" panose="020F0502020204030204" pitchFamily="34" charset="0"/>
                <a:cs typeface="Calibri" panose="020F0502020204030204" pitchFamily="34" charset="0"/>
              </a:rPr>
              <a:t>Regional Study Events </a:t>
            </a:r>
          </a:p>
          <a:p>
            <a:pPr algn="ctr" eaLnBrk="1" hangingPunct="1">
              <a:lnSpc>
                <a:spcPct val="100000"/>
              </a:lnSpc>
              <a:spcBef>
                <a:spcPct val="0"/>
              </a:spcBef>
              <a:buFontTx/>
              <a:buNone/>
            </a:pPr>
            <a:r>
              <a:rPr lang="en-US" altLang="en-US" b="1" dirty="0">
                <a:solidFill>
                  <a:srgbClr val="26357D"/>
                </a:solidFill>
                <a:ea typeface="Calibri" panose="020F0502020204030204" pitchFamily="34" charset="0"/>
                <a:cs typeface="Calibri" panose="020F0502020204030204" pitchFamily="34" charset="0"/>
              </a:rPr>
              <a:t>BACCN Members attend for free or at discounted rates</a:t>
            </a:r>
          </a:p>
        </p:txBody>
      </p:sp>
      <p:pic>
        <p:nvPicPr>
          <p:cNvPr id="9220" name="Picture 8" descr="A map of united kingdom with different colored states&#10;&#10;Description automatically generated">
            <a:extLst>
              <a:ext uri="{FF2B5EF4-FFF2-40B4-BE49-F238E27FC236}">
                <a16:creationId xmlns:a16="http://schemas.microsoft.com/office/drawing/2014/main" id="{D85B7EE7-4230-D101-EF62-D83BDDA5E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6587" y="1856769"/>
            <a:ext cx="2466975"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AB6A147-2A8C-CD97-7E57-6908AEFD753A}"/>
              </a:ext>
            </a:extLst>
          </p:cNvPr>
          <p:cNvPicPr>
            <a:picLocks noChangeAspect="1"/>
          </p:cNvPicPr>
          <p:nvPr/>
        </p:nvPicPr>
        <p:blipFill>
          <a:blip r:embed="rId3"/>
          <a:srcRect r="4258"/>
          <a:stretch/>
        </p:blipFill>
        <p:spPr>
          <a:xfrm>
            <a:off x="4143429" y="3334097"/>
            <a:ext cx="2661769" cy="3429001"/>
          </a:xfrm>
          <a:prstGeom prst="rect">
            <a:avLst/>
          </a:prstGeom>
          <a:ln w="15875" cap="rnd">
            <a:solidFill>
              <a:schemeClr val="tx1"/>
            </a:solidFill>
          </a:ln>
        </p:spPr>
      </p:pic>
      <p:sp>
        <p:nvSpPr>
          <p:cNvPr id="6" name="Rectangle 5">
            <a:extLst>
              <a:ext uri="{FF2B5EF4-FFF2-40B4-BE49-F238E27FC236}">
                <a16:creationId xmlns:a16="http://schemas.microsoft.com/office/drawing/2014/main" id="{696D692B-972F-EF94-5382-DC82D97290D9}"/>
              </a:ext>
            </a:extLst>
          </p:cNvPr>
          <p:cNvSpPr/>
          <p:nvPr/>
        </p:nvSpPr>
        <p:spPr>
          <a:xfrm>
            <a:off x="0" y="0"/>
            <a:ext cx="1405809" cy="6858000"/>
          </a:xfrm>
          <a:prstGeom prst="rect">
            <a:avLst/>
          </a:prstGeom>
          <a:solidFill>
            <a:srgbClr val="2635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15">
            <a:extLst>
              <a:ext uri="{FF2B5EF4-FFF2-40B4-BE49-F238E27FC236}">
                <a16:creationId xmlns:a16="http://schemas.microsoft.com/office/drawing/2014/main" id="{50220114-CAD3-7ECC-D06A-DE1E56D59954}"/>
              </a:ext>
            </a:extLst>
          </p:cNvPr>
          <p:cNvSpPr txBox="1">
            <a:spLocks noChangeArrowheads="1"/>
          </p:cNvSpPr>
          <p:nvPr/>
        </p:nvSpPr>
        <p:spPr bwMode="auto">
          <a:xfrm rot="16200000">
            <a:off x="-941189" y="1643968"/>
            <a:ext cx="3546669"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GB" altLang="en-US" sz="2000" b="1" dirty="0">
                <a:solidFill>
                  <a:schemeClr val="bg1"/>
                </a:solidFill>
                <a:ea typeface="Arial Unicode MS" panose="020B0604020202020204" pitchFamily="34" charset="-128"/>
              </a:rPr>
              <a:t>Established 1985</a:t>
            </a:r>
          </a:p>
          <a:p>
            <a:pPr algn="r" eaLnBrk="1" hangingPunct="1">
              <a:lnSpc>
                <a:spcPct val="100000"/>
              </a:lnSpc>
              <a:spcBef>
                <a:spcPct val="0"/>
              </a:spcBef>
              <a:buFontTx/>
              <a:buNone/>
            </a:pPr>
            <a:endParaRPr lang="en-GB" altLang="en-US" sz="2000" b="1" dirty="0">
              <a:solidFill>
                <a:schemeClr val="bg1"/>
              </a:solidFill>
              <a:ea typeface="Arial Unicode MS" panose="020B0604020202020204" pitchFamily="34" charset="-128"/>
            </a:endParaRPr>
          </a:p>
        </p:txBody>
      </p:sp>
      <p:pic>
        <p:nvPicPr>
          <p:cNvPr id="8" name="Picture 7" descr="A logo for a nurse&#10;&#10;Description automatically generated with medium confidence">
            <a:extLst>
              <a:ext uri="{FF2B5EF4-FFF2-40B4-BE49-F238E27FC236}">
                <a16:creationId xmlns:a16="http://schemas.microsoft.com/office/drawing/2014/main" id="{F79B26B5-DF90-F823-3903-F9D575C00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69328" y="2380477"/>
            <a:ext cx="3144463" cy="20970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a:extLst>
              <a:ext uri="{FF2B5EF4-FFF2-40B4-BE49-F238E27FC236}">
                <a16:creationId xmlns:a16="http://schemas.microsoft.com/office/drawing/2014/main" id="{7ABDF5D3-52F0-9BAB-DEF5-2F2C98D78D14}"/>
              </a:ext>
            </a:extLst>
          </p:cNvPr>
          <p:cNvSpPr>
            <a:spLocks noChangeArrowheads="1"/>
          </p:cNvSpPr>
          <p:nvPr/>
        </p:nvSpPr>
        <p:spPr bwMode="auto">
          <a:xfrm>
            <a:off x="2671763" y="463550"/>
            <a:ext cx="6846887" cy="13255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63480"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dirty="0">
                <a:solidFill>
                  <a:srgbClr val="26357D"/>
                </a:solidFill>
              </a:rPr>
              <a:t>View recordings of past Study Events and webinars in our members area!</a:t>
            </a:r>
          </a:p>
          <a:p>
            <a:pPr eaLnBrk="1" hangingPunct="1">
              <a:lnSpc>
                <a:spcPct val="100000"/>
              </a:lnSpc>
              <a:spcBef>
                <a:spcPct val="0"/>
              </a:spcBef>
              <a:buFontTx/>
              <a:buNone/>
            </a:pPr>
            <a:endParaRPr lang="en-US" altLang="en-US" sz="1800" dirty="0">
              <a:latin typeface="Arial" panose="020B0604020202020204" pitchFamily="34" charset="0"/>
            </a:endParaRPr>
          </a:p>
        </p:txBody>
      </p:sp>
      <p:pic>
        <p:nvPicPr>
          <p:cNvPr id="10243" name="Picture 2">
            <a:extLst>
              <a:ext uri="{FF2B5EF4-FFF2-40B4-BE49-F238E27FC236}">
                <a16:creationId xmlns:a16="http://schemas.microsoft.com/office/drawing/2014/main" id="{F8CD214B-A5FA-9397-0BFD-FB4CAC5B2B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571" t="31226" r="63351" b="5556"/>
          <a:stretch/>
        </p:blipFill>
        <p:spPr bwMode="auto">
          <a:xfrm>
            <a:off x="2229560" y="1586706"/>
            <a:ext cx="5374432" cy="500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a:extLst>
              <a:ext uri="{FF2B5EF4-FFF2-40B4-BE49-F238E27FC236}">
                <a16:creationId xmlns:a16="http://schemas.microsoft.com/office/drawing/2014/main" id="{8656024F-731F-BCCF-48A6-EF838C6760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00" t="9663" r="65942" b="5038"/>
          <a:stretch>
            <a:fillRect/>
          </a:stretch>
        </p:blipFill>
        <p:spPr bwMode="auto">
          <a:xfrm>
            <a:off x="8370888" y="1586706"/>
            <a:ext cx="30130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C605563-BDA1-71E2-EB41-3FD0FD13C396}"/>
              </a:ext>
            </a:extLst>
          </p:cNvPr>
          <p:cNvSpPr/>
          <p:nvPr/>
        </p:nvSpPr>
        <p:spPr>
          <a:xfrm>
            <a:off x="0" y="0"/>
            <a:ext cx="1405809" cy="6858000"/>
          </a:xfrm>
          <a:prstGeom prst="rect">
            <a:avLst/>
          </a:prstGeom>
          <a:solidFill>
            <a:srgbClr val="2635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15">
            <a:extLst>
              <a:ext uri="{FF2B5EF4-FFF2-40B4-BE49-F238E27FC236}">
                <a16:creationId xmlns:a16="http://schemas.microsoft.com/office/drawing/2014/main" id="{C4BCA361-5D63-9F3D-26CD-E188A29C5B3B}"/>
              </a:ext>
            </a:extLst>
          </p:cNvPr>
          <p:cNvSpPr txBox="1">
            <a:spLocks noChangeArrowheads="1"/>
          </p:cNvSpPr>
          <p:nvPr/>
        </p:nvSpPr>
        <p:spPr bwMode="auto">
          <a:xfrm rot="16200000">
            <a:off x="-941189" y="1643968"/>
            <a:ext cx="3546669"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GB" altLang="en-US" sz="2000" b="1" dirty="0">
                <a:solidFill>
                  <a:schemeClr val="bg1"/>
                </a:solidFill>
                <a:ea typeface="Arial Unicode MS" panose="020B0604020202020204" pitchFamily="34" charset="-128"/>
              </a:rPr>
              <a:t>Established 1985</a:t>
            </a:r>
          </a:p>
          <a:p>
            <a:pPr algn="r" eaLnBrk="1" hangingPunct="1">
              <a:lnSpc>
                <a:spcPct val="100000"/>
              </a:lnSpc>
              <a:spcBef>
                <a:spcPct val="0"/>
              </a:spcBef>
              <a:buFontTx/>
              <a:buNone/>
            </a:pPr>
            <a:endParaRPr lang="en-GB" altLang="en-US" sz="2000" b="1" dirty="0">
              <a:solidFill>
                <a:schemeClr val="bg1"/>
              </a:solidFill>
              <a:ea typeface="Arial Unicode MS" panose="020B0604020202020204" pitchFamily="34" charset="-128"/>
            </a:endParaRPr>
          </a:p>
        </p:txBody>
      </p:sp>
      <p:pic>
        <p:nvPicPr>
          <p:cNvPr id="6" name="Picture 5" descr="A logo for a nurse&#10;&#10;Description automatically generated with medium confidence">
            <a:extLst>
              <a:ext uri="{FF2B5EF4-FFF2-40B4-BE49-F238E27FC236}">
                <a16:creationId xmlns:a16="http://schemas.microsoft.com/office/drawing/2014/main" id="{7029CA39-0AFF-CAFF-6065-1BF9E7AB99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69328" y="2380477"/>
            <a:ext cx="3144463" cy="20970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A blue and white logo&#10;&#10;Description automatically generated with medium confidence">
            <a:extLst>
              <a:ext uri="{FF2B5EF4-FFF2-40B4-BE49-F238E27FC236}">
                <a16:creationId xmlns:a16="http://schemas.microsoft.com/office/drawing/2014/main" id="{D780D958-D12B-9C87-D5FE-1F1BCC8400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7049" y="1187658"/>
            <a:ext cx="918686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7338A82-FF7F-06A0-CF22-619BAF696994}"/>
              </a:ext>
            </a:extLst>
          </p:cNvPr>
          <p:cNvSpPr/>
          <p:nvPr/>
        </p:nvSpPr>
        <p:spPr>
          <a:xfrm>
            <a:off x="0" y="0"/>
            <a:ext cx="1405809" cy="6858000"/>
          </a:xfrm>
          <a:prstGeom prst="rect">
            <a:avLst/>
          </a:prstGeom>
          <a:solidFill>
            <a:srgbClr val="2635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15">
            <a:extLst>
              <a:ext uri="{FF2B5EF4-FFF2-40B4-BE49-F238E27FC236}">
                <a16:creationId xmlns:a16="http://schemas.microsoft.com/office/drawing/2014/main" id="{9EA4A04F-26AB-A318-4EEC-DB8D94BFF53F}"/>
              </a:ext>
            </a:extLst>
          </p:cNvPr>
          <p:cNvSpPr txBox="1">
            <a:spLocks noChangeArrowheads="1"/>
          </p:cNvSpPr>
          <p:nvPr/>
        </p:nvSpPr>
        <p:spPr bwMode="auto">
          <a:xfrm rot="16200000">
            <a:off x="-941189" y="1643968"/>
            <a:ext cx="3546669"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GB" altLang="en-US" sz="2000" b="1" dirty="0">
                <a:solidFill>
                  <a:schemeClr val="bg1"/>
                </a:solidFill>
                <a:ea typeface="Arial Unicode MS" panose="020B0604020202020204" pitchFamily="34" charset="-128"/>
              </a:rPr>
              <a:t>Established 1985</a:t>
            </a:r>
          </a:p>
          <a:p>
            <a:pPr algn="r" eaLnBrk="1" hangingPunct="1">
              <a:lnSpc>
                <a:spcPct val="100000"/>
              </a:lnSpc>
              <a:spcBef>
                <a:spcPct val="0"/>
              </a:spcBef>
              <a:buFontTx/>
              <a:buNone/>
            </a:pPr>
            <a:endParaRPr lang="en-GB" altLang="en-US" sz="2000" b="1" dirty="0">
              <a:solidFill>
                <a:schemeClr val="bg1"/>
              </a:solidFill>
              <a:ea typeface="Arial Unicode MS" panose="020B0604020202020204" pitchFamily="34" charset="-128"/>
            </a:endParaRPr>
          </a:p>
        </p:txBody>
      </p:sp>
      <p:pic>
        <p:nvPicPr>
          <p:cNvPr id="8" name="Picture 7" descr="A logo for a nurse&#10;&#10;Description automatically generated with medium confidence">
            <a:extLst>
              <a:ext uri="{FF2B5EF4-FFF2-40B4-BE49-F238E27FC236}">
                <a16:creationId xmlns:a16="http://schemas.microsoft.com/office/drawing/2014/main" id="{ED690A37-F928-B6A9-6D11-71F9BBB7C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69328" y="2380477"/>
            <a:ext cx="3144463" cy="20970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A blue sign with white text&#10;&#10;Description automatically generated">
            <a:extLst>
              <a:ext uri="{FF2B5EF4-FFF2-40B4-BE49-F238E27FC236}">
                <a16:creationId xmlns:a16="http://schemas.microsoft.com/office/drawing/2014/main" id="{F879EB88-8184-364C-4F40-CC9338151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0477" y="2550445"/>
            <a:ext cx="4754563"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6">
            <a:extLst>
              <a:ext uri="{FF2B5EF4-FFF2-40B4-BE49-F238E27FC236}">
                <a16:creationId xmlns:a16="http://schemas.microsoft.com/office/drawing/2014/main" id="{DAE7D42B-0FD4-4BD3-7B1E-EBE85E5D1FAA}"/>
              </a:ext>
            </a:extLst>
          </p:cNvPr>
          <p:cNvSpPr txBox="1">
            <a:spLocks noChangeArrowheads="1"/>
          </p:cNvSpPr>
          <p:nvPr/>
        </p:nvSpPr>
        <p:spPr bwMode="auto">
          <a:xfrm>
            <a:off x="1751428" y="786449"/>
            <a:ext cx="98726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dirty="0">
                <a:solidFill>
                  <a:srgbClr val="26357D"/>
                </a:solidFill>
                <a:ea typeface="Calibri" panose="020F0502020204030204" pitchFamily="34" charset="0"/>
                <a:cs typeface="Calibri" panose="020F0502020204030204" pitchFamily="34" charset="0"/>
              </a:rPr>
              <a:t>Partner Events </a:t>
            </a:r>
          </a:p>
          <a:p>
            <a:pPr algn="ctr" eaLnBrk="1" hangingPunct="1">
              <a:lnSpc>
                <a:spcPct val="100000"/>
              </a:lnSpc>
              <a:spcBef>
                <a:spcPct val="0"/>
              </a:spcBef>
              <a:buFontTx/>
              <a:buNone/>
            </a:pPr>
            <a:r>
              <a:rPr lang="en-US" altLang="en-US" dirty="0">
                <a:solidFill>
                  <a:srgbClr val="26357D"/>
                </a:solidFill>
                <a:ea typeface="Calibri" panose="020F0502020204030204" pitchFamily="34" charset="0"/>
                <a:cs typeface="Calibri" panose="020F0502020204030204" pitchFamily="34" charset="0"/>
              </a:rPr>
              <a:t>BACCN Members attend for free or at discounted rates</a:t>
            </a:r>
          </a:p>
        </p:txBody>
      </p:sp>
      <p:sp>
        <p:nvSpPr>
          <p:cNvPr id="5" name="Rectangle 4">
            <a:extLst>
              <a:ext uri="{FF2B5EF4-FFF2-40B4-BE49-F238E27FC236}">
                <a16:creationId xmlns:a16="http://schemas.microsoft.com/office/drawing/2014/main" id="{EE310695-A15C-BBCB-4EF7-BF81CAEEBEB4}"/>
              </a:ext>
            </a:extLst>
          </p:cNvPr>
          <p:cNvSpPr/>
          <p:nvPr/>
        </p:nvSpPr>
        <p:spPr>
          <a:xfrm>
            <a:off x="0" y="0"/>
            <a:ext cx="1405809" cy="6858000"/>
          </a:xfrm>
          <a:prstGeom prst="rect">
            <a:avLst/>
          </a:prstGeom>
          <a:solidFill>
            <a:srgbClr val="2635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15">
            <a:extLst>
              <a:ext uri="{FF2B5EF4-FFF2-40B4-BE49-F238E27FC236}">
                <a16:creationId xmlns:a16="http://schemas.microsoft.com/office/drawing/2014/main" id="{4D3A0893-B561-A2C6-87B2-E396173012E3}"/>
              </a:ext>
            </a:extLst>
          </p:cNvPr>
          <p:cNvSpPr txBox="1">
            <a:spLocks noChangeArrowheads="1"/>
          </p:cNvSpPr>
          <p:nvPr/>
        </p:nvSpPr>
        <p:spPr bwMode="auto">
          <a:xfrm rot="16200000">
            <a:off x="-941189" y="1643968"/>
            <a:ext cx="3546669"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GB" altLang="en-US" sz="2000" b="1" dirty="0">
                <a:solidFill>
                  <a:schemeClr val="bg1"/>
                </a:solidFill>
                <a:ea typeface="Arial Unicode MS" panose="020B0604020202020204" pitchFamily="34" charset="-128"/>
              </a:rPr>
              <a:t>Established 1985</a:t>
            </a:r>
          </a:p>
          <a:p>
            <a:pPr algn="r" eaLnBrk="1" hangingPunct="1">
              <a:lnSpc>
                <a:spcPct val="100000"/>
              </a:lnSpc>
              <a:spcBef>
                <a:spcPct val="0"/>
              </a:spcBef>
              <a:buFontTx/>
              <a:buNone/>
            </a:pPr>
            <a:endParaRPr lang="en-GB" altLang="en-US" sz="2000" b="1" dirty="0">
              <a:solidFill>
                <a:schemeClr val="bg1"/>
              </a:solidFill>
              <a:ea typeface="Arial Unicode MS" panose="020B0604020202020204" pitchFamily="34" charset="-128"/>
            </a:endParaRPr>
          </a:p>
        </p:txBody>
      </p:sp>
      <p:pic>
        <p:nvPicPr>
          <p:cNvPr id="7" name="Picture 6" descr="A logo for a nurse&#10;&#10;Description automatically generated with medium confidence">
            <a:extLst>
              <a:ext uri="{FF2B5EF4-FFF2-40B4-BE49-F238E27FC236}">
                <a16:creationId xmlns:a16="http://schemas.microsoft.com/office/drawing/2014/main" id="{CFA08F17-B8B2-B42B-77BF-E507471A6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69328" y="2380477"/>
            <a:ext cx="3144463" cy="20970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Box 4">
            <a:extLst>
              <a:ext uri="{FF2B5EF4-FFF2-40B4-BE49-F238E27FC236}">
                <a16:creationId xmlns:a16="http://schemas.microsoft.com/office/drawing/2014/main" id="{12AF1193-1B62-234F-502D-548CF722D130}"/>
              </a:ext>
            </a:extLst>
          </p:cNvPr>
          <p:cNvSpPr txBox="1">
            <a:spLocks noChangeArrowheads="1"/>
          </p:cNvSpPr>
          <p:nvPr/>
        </p:nvSpPr>
        <p:spPr bwMode="auto">
          <a:xfrm>
            <a:off x="2886421" y="406148"/>
            <a:ext cx="70754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b="1" dirty="0">
                <a:solidFill>
                  <a:srgbClr val="26357D"/>
                </a:solidFill>
              </a:rPr>
              <a:t>BACCN Grants and Awards</a:t>
            </a:r>
            <a:endParaRPr lang="en-GB" altLang="en-US" sz="3600" b="1" dirty="0">
              <a:solidFill>
                <a:srgbClr val="26357D"/>
              </a:solidFill>
            </a:endParaRPr>
          </a:p>
        </p:txBody>
      </p:sp>
      <p:sp>
        <p:nvSpPr>
          <p:cNvPr id="14340" name="TextBox 11">
            <a:extLst>
              <a:ext uri="{FF2B5EF4-FFF2-40B4-BE49-F238E27FC236}">
                <a16:creationId xmlns:a16="http://schemas.microsoft.com/office/drawing/2014/main" id="{9673CB7B-2565-771B-630A-37637C2C36D5}"/>
              </a:ext>
            </a:extLst>
          </p:cNvPr>
          <p:cNvSpPr txBox="1">
            <a:spLocks noChangeArrowheads="1"/>
          </p:cNvSpPr>
          <p:nvPr/>
        </p:nvSpPr>
        <p:spPr bwMode="auto">
          <a:xfrm>
            <a:off x="4054415" y="1462629"/>
            <a:ext cx="8013760" cy="4616648"/>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ts val="1725"/>
              </a:lnSpc>
              <a:buNone/>
            </a:pPr>
            <a:r>
              <a:rPr lang="en-GB" sz="1800" b="1" i="0" dirty="0">
                <a:solidFill>
                  <a:srgbClr val="000000"/>
                </a:solidFill>
                <a:effectLst/>
                <a:ea typeface="Calibri" panose="020F0502020204030204" pitchFamily="34" charset="0"/>
                <a:cs typeface="Calibri" panose="020F0502020204030204" pitchFamily="34" charset="0"/>
              </a:rPr>
              <a:t>We offer a number of grants and support research</a:t>
            </a:r>
            <a:endParaRPr lang="en-GB" sz="1800" b="0" i="0" dirty="0">
              <a:solidFill>
                <a:srgbClr val="000000"/>
              </a:solidFill>
              <a:effectLst/>
              <a:ea typeface="Calibri" panose="020F0502020204030204" pitchFamily="34" charset="0"/>
              <a:cs typeface="Calibri" panose="020F0502020204030204" pitchFamily="34" charset="0"/>
            </a:endParaRPr>
          </a:p>
          <a:p>
            <a:pPr>
              <a:lnSpc>
                <a:spcPts val="1725"/>
              </a:lnSpc>
              <a:buNone/>
            </a:pPr>
            <a:r>
              <a:rPr lang="en-GB" sz="1800" b="0" i="0" dirty="0">
                <a:solidFill>
                  <a:srgbClr val="000000"/>
                </a:solidFill>
                <a:effectLst/>
                <a:ea typeface="Calibri" panose="020F0502020204030204" pitchFamily="34" charset="0"/>
                <a:cs typeface="Calibri" panose="020F0502020204030204" pitchFamily="34" charset="0"/>
              </a:rPr>
              <a:t>The aim of our grant funding is to enhance skills, knowledge and competence in critical care nursing and to improve patient care and outcomes. We offer a range of funding opportunities:</a:t>
            </a:r>
          </a:p>
          <a:p>
            <a:pPr>
              <a:lnSpc>
                <a:spcPts val="1725"/>
              </a:lnSpc>
              <a:buNone/>
            </a:pPr>
            <a:endParaRPr lang="en-GB" sz="1800" dirty="0">
              <a:solidFill>
                <a:srgbClr val="000000"/>
              </a:solidFill>
              <a:effectLst/>
              <a:ea typeface="Calibri" panose="020F0502020204030204" pitchFamily="34" charset="0"/>
              <a:cs typeface="Calibri" panose="020F0502020204030204" pitchFamily="34" charset="0"/>
            </a:endParaRPr>
          </a:p>
          <a:p>
            <a:pPr>
              <a:lnSpc>
                <a:spcPct val="100000"/>
              </a:lnSpc>
              <a:buNone/>
            </a:pPr>
            <a:r>
              <a:rPr lang="en-GB" sz="1800" b="1" i="0" dirty="0">
                <a:solidFill>
                  <a:srgbClr val="000000"/>
                </a:solidFill>
                <a:effectLst/>
                <a:ea typeface="Calibri" panose="020F0502020204030204" pitchFamily="34" charset="0"/>
                <a:cs typeface="Calibri" panose="020F0502020204030204" pitchFamily="34" charset="0"/>
              </a:rPr>
              <a:t>Event attendance: </a:t>
            </a:r>
            <a:r>
              <a:rPr lang="en-GB" sz="1800" b="0" i="0" dirty="0">
                <a:solidFill>
                  <a:srgbClr val="000000"/>
                </a:solidFill>
                <a:effectLst/>
                <a:ea typeface="Calibri" panose="020F0502020204030204" pitchFamily="34" charset="0"/>
                <a:cs typeface="Calibri" panose="020F0502020204030204" pitchFamily="34" charset="0"/>
              </a:rPr>
              <a:t>You may apply for funding for up to a maximum of £1000</a:t>
            </a:r>
          </a:p>
          <a:p>
            <a:pPr>
              <a:lnSpc>
                <a:spcPct val="100000"/>
              </a:lnSpc>
              <a:buNone/>
            </a:pPr>
            <a:endParaRPr lang="en-GB" sz="1050" dirty="0">
              <a:solidFill>
                <a:srgbClr val="000000"/>
              </a:solidFill>
              <a:effectLst/>
              <a:ea typeface="Calibri" panose="020F0502020204030204" pitchFamily="34" charset="0"/>
              <a:cs typeface="Calibri" panose="020F0502020204030204" pitchFamily="34" charset="0"/>
            </a:endParaRPr>
          </a:p>
          <a:p>
            <a:pPr>
              <a:lnSpc>
                <a:spcPct val="100000"/>
              </a:lnSpc>
              <a:buNone/>
            </a:pPr>
            <a:r>
              <a:rPr lang="en-GB" sz="1800" b="1" i="0" dirty="0">
                <a:solidFill>
                  <a:srgbClr val="000000"/>
                </a:solidFill>
                <a:effectLst/>
                <a:ea typeface="Calibri" panose="020F0502020204030204" pitchFamily="34" charset="0"/>
                <a:cs typeface="Calibri" panose="020F0502020204030204" pitchFamily="34" charset="0"/>
              </a:rPr>
              <a:t>Stakeholder Engagement: </a:t>
            </a:r>
            <a:r>
              <a:rPr lang="en-GB" sz="1800" b="0" i="0" dirty="0">
                <a:solidFill>
                  <a:srgbClr val="000000"/>
                </a:solidFill>
                <a:effectLst/>
                <a:ea typeface="Calibri" panose="020F0502020204030204" pitchFamily="34" charset="0"/>
                <a:cs typeface="Calibri" panose="020F0502020204030204" pitchFamily="34" charset="0"/>
              </a:rPr>
              <a:t>You may apply for funding for up to a maximum of £1000</a:t>
            </a:r>
          </a:p>
          <a:p>
            <a:pPr>
              <a:lnSpc>
                <a:spcPct val="100000"/>
              </a:lnSpc>
              <a:buNone/>
            </a:pPr>
            <a:endParaRPr lang="en-GB" sz="1050" dirty="0">
              <a:solidFill>
                <a:srgbClr val="000000"/>
              </a:solidFill>
              <a:effectLst/>
              <a:ea typeface="Calibri" panose="020F0502020204030204" pitchFamily="34" charset="0"/>
              <a:cs typeface="Calibri" panose="020F0502020204030204" pitchFamily="34" charset="0"/>
            </a:endParaRPr>
          </a:p>
          <a:p>
            <a:pPr>
              <a:lnSpc>
                <a:spcPct val="100000"/>
              </a:lnSpc>
              <a:buNone/>
            </a:pPr>
            <a:r>
              <a:rPr lang="en-GB" sz="1800" b="1" i="0" dirty="0">
                <a:solidFill>
                  <a:srgbClr val="000000"/>
                </a:solidFill>
                <a:effectLst/>
                <a:ea typeface="Calibri" panose="020F0502020204030204" pitchFamily="34" charset="0"/>
                <a:cs typeface="Calibri" panose="020F0502020204030204" pitchFamily="34" charset="0"/>
              </a:rPr>
              <a:t>Staff Activities: </a:t>
            </a:r>
            <a:r>
              <a:rPr lang="en-GB" sz="1800" b="0" i="0" dirty="0">
                <a:solidFill>
                  <a:srgbClr val="000000"/>
                </a:solidFill>
                <a:effectLst/>
                <a:ea typeface="Calibri" panose="020F0502020204030204" pitchFamily="34" charset="0"/>
                <a:cs typeface="Calibri" panose="020F0502020204030204" pitchFamily="34" charset="0"/>
              </a:rPr>
              <a:t>You may apply for funding for up to a maximum of £1000</a:t>
            </a:r>
          </a:p>
          <a:p>
            <a:pPr>
              <a:lnSpc>
                <a:spcPct val="100000"/>
              </a:lnSpc>
              <a:buNone/>
            </a:pPr>
            <a:endParaRPr lang="en-GB" sz="1050" dirty="0">
              <a:solidFill>
                <a:srgbClr val="000000"/>
              </a:solidFill>
              <a:effectLst/>
              <a:ea typeface="Calibri" panose="020F0502020204030204" pitchFamily="34" charset="0"/>
              <a:cs typeface="Calibri" panose="020F0502020204030204" pitchFamily="34" charset="0"/>
            </a:endParaRPr>
          </a:p>
          <a:p>
            <a:pPr>
              <a:lnSpc>
                <a:spcPct val="100000"/>
              </a:lnSpc>
              <a:buNone/>
            </a:pPr>
            <a:r>
              <a:rPr lang="en-GB" sz="1800" b="1" i="0" dirty="0">
                <a:solidFill>
                  <a:srgbClr val="000000"/>
                </a:solidFill>
                <a:effectLst/>
                <a:ea typeface="Calibri" panose="020F0502020204030204" pitchFamily="34" charset="0"/>
                <a:cs typeface="Calibri" panose="020F0502020204030204" pitchFamily="34" charset="0"/>
              </a:rPr>
              <a:t>Projects: </a:t>
            </a:r>
            <a:r>
              <a:rPr lang="en-GB" sz="1800" b="0" i="0" dirty="0">
                <a:solidFill>
                  <a:srgbClr val="000000"/>
                </a:solidFill>
                <a:effectLst/>
                <a:ea typeface="Calibri" panose="020F0502020204030204" pitchFamily="34" charset="0"/>
                <a:cs typeface="Calibri" panose="020F0502020204030204" pitchFamily="34" charset="0"/>
              </a:rPr>
              <a:t>You may apply for up to a maximum of £2000</a:t>
            </a:r>
          </a:p>
          <a:p>
            <a:pPr>
              <a:lnSpc>
                <a:spcPct val="100000"/>
              </a:lnSpc>
              <a:buNone/>
            </a:pPr>
            <a:endParaRPr lang="en-GB" sz="1000" dirty="0">
              <a:solidFill>
                <a:srgbClr val="000000"/>
              </a:solidFill>
              <a:effectLst/>
              <a:ea typeface="Calibri" panose="020F0502020204030204" pitchFamily="34" charset="0"/>
              <a:cs typeface="Calibri" panose="020F0502020204030204" pitchFamily="34" charset="0"/>
            </a:endParaRPr>
          </a:p>
          <a:p>
            <a:pPr>
              <a:lnSpc>
                <a:spcPct val="100000"/>
              </a:lnSpc>
              <a:buNone/>
            </a:pPr>
            <a:r>
              <a:rPr lang="en-GB" sz="1800" b="0" i="0" dirty="0">
                <a:solidFill>
                  <a:srgbClr val="000000"/>
                </a:solidFill>
                <a:effectLst/>
                <a:ea typeface="Calibri" panose="020F0502020204030204" pitchFamily="34" charset="0"/>
                <a:cs typeface="Calibri" panose="020F0502020204030204" pitchFamily="34" charset="0"/>
              </a:rPr>
              <a:t>See details of all our grants and awards on the website!</a:t>
            </a:r>
            <a:endParaRPr lang="en-GB" sz="1800" dirty="0">
              <a:solidFill>
                <a:srgbClr val="000000"/>
              </a:solidFill>
              <a:effectLst/>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C1E842A-BB68-9862-FA68-3DEE221521CB}"/>
              </a:ext>
            </a:extLst>
          </p:cNvPr>
          <p:cNvPicPr>
            <a:picLocks noChangeAspect="1"/>
          </p:cNvPicPr>
          <p:nvPr/>
        </p:nvPicPr>
        <p:blipFill>
          <a:blip r:embed="rId2"/>
          <a:srcRect r="66782" b="56179"/>
          <a:stretch/>
        </p:blipFill>
        <p:spPr>
          <a:xfrm>
            <a:off x="1611505" y="1462629"/>
            <a:ext cx="2097049" cy="2186345"/>
          </a:xfrm>
          <a:prstGeom prst="rect">
            <a:avLst/>
          </a:prstGeom>
        </p:spPr>
      </p:pic>
      <p:sp>
        <p:nvSpPr>
          <p:cNvPr id="8" name="Rectangle 7">
            <a:extLst>
              <a:ext uri="{FF2B5EF4-FFF2-40B4-BE49-F238E27FC236}">
                <a16:creationId xmlns:a16="http://schemas.microsoft.com/office/drawing/2014/main" id="{311F8E1D-53DB-A852-2FB1-618C0A174A0D}"/>
              </a:ext>
            </a:extLst>
          </p:cNvPr>
          <p:cNvSpPr/>
          <p:nvPr/>
        </p:nvSpPr>
        <p:spPr>
          <a:xfrm>
            <a:off x="0" y="0"/>
            <a:ext cx="1405809" cy="6858000"/>
          </a:xfrm>
          <a:prstGeom prst="rect">
            <a:avLst/>
          </a:prstGeom>
          <a:solidFill>
            <a:srgbClr val="2635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15">
            <a:extLst>
              <a:ext uri="{FF2B5EF4-FFF2-40B4-BE49-F238E27FC236}">
                <a16:creationId xmlns:a16="http://schemas.microsoft.com/office/drawing/2014/main" id="{A07437ED-7086-0C5A-96E0-69E0899A07DC}"/>
              </a:ext>
            </a:extLst>
          </p:cNvPr>
          <p:cNvSpPr txBox="1">
            <a:spLocks noChangeArrowheads="1"/>
          </p:cNvSpPr>
          <p:nvPr/>
        </p:nvSpPr>
        <p:spPr bwMode="auto">
          <a:xfrm rot="16200000">
            <a:off x="-941189" y="1643968"/>
            <a:ext cx="3546669"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GB" altLang="en-US" sz="2000" b="1" dirty="0">
                <a:solidFill>
                  <a:schemeClr val="bg1"/>
                </a:solidFill>
                <a:ea typeface="Arial Unicode MS" panose="020B0604020202020204" pitchFamily="34" charset="-128"/>
              </a:rPr>
              <a:t>Established 1985</a:t>
            </a:r>
          </a:p>
          <a:p>
            <a:pPr algn="r" eaLnBrk="1" hangingPunct="1">
              <a:lnSpc>
                <a:spcPct val="100000"/>
              </a:lnSpc>
              <a:spcBef>
                <a:spcPct val="0"/>
              </a:spcBef>
              <a:buFontTx/>
              <a:buNone/>
            </a:pPr>
            <a:endParaRPr lang="en-GB" altLang="en-US" sz="2000" b="1" dirty="0">
              <a:solidFill>
                <a:schemeClr val="bg1"/>
              </a:solidFill>
              <a:ea typeface="Arial Unicode MS" panose="020B0604020202020204" pitchFamily="34" charset="-128"/>
            </a:endParaRPr>
          </a:p>
        </p:txBody>
      </p:sp>
      <p:pic>
        <p:nvPicPr>
          <p:cNvPr id="10" name="Picture 9" descr="A logo for a nurse&#10;&#10;Description automatically generated with medium confidence">
            <a:extLst>
              <a:ext uri="{FF2B5EF4-FFF2-40B4-BE49-F238E27FC236}">
                <a16:creationId xmlns:a16="http://schemas.microsoft.com/office/drawing/2014/main" id="{7C398CA1-0836-FD41-A278-F4C654187C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69328" y="2380477"/>
            <a:ext cx="3144463" cy="20970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B97635AE703F4BA39FE78BEEEB71FB" ma:contentTypeVersion="20" ma:contentTypeDescription="Create a new document." ma:contentTypeScope="" ma:versionID="86326f212bc154c61a85fb8ddec8a7ea">
  <xsd:schema xmlns:xsd="http://www.w3.org/2001/XMLSchema" xmlns:xs="http://www.w3.org/2001/XMLSchema" xmlns:p="http://schemas.microsoft.com/office/2006/metadata/properties" xmlns:ns2="4cc1d5af-9ec2-401f-9764-4b8e1f43630e" xmlns:ns3="dff8a206-8449-48a9-b9d3-32e29987d55a" targetNamespace="http://schemas.microsoft.com/office/2006/metadata/properties" ma:root="true" ma:fieldsID="be0fa0d6a99319ab78bab8d8871f1c69" ns2:_="" ns3:_="">
    <xsd:import namespace="4cc1d5af-9ec2-401f-9764-4b8e1f43630e"/>
    <xsd:import namespace="dff8a206-8449-48a9-b9d3-32e29987d55a"/>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c1d5af-9ec2-401f-9764-4b8e1f43630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LastSharedByUser" ma:index="13" nillable="true" ma:displayName="Last Shared By User" ma:description=""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element name="TaxCatchAll" ma:index="28" nillable="true" ma:displayName="Taxonomy Catch All Column" ma:hidden="true" ma:list="{0527f014-4097-48b8-a236-ca29e644db8b}" ma:internalName="TaxCatchAll" ma:showField="CatchAllData" ma:web="4cc1d5af-9ec2-401f-9764-4b8e1f43630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ff8a206-8449-48a9-b9d3-32e29987d55a"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AutoTags" ma:index="17" nillable="true" ma:displayName="MediaServiceAutoTags" ma:internalName="MediaServiceAutoTags"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ternalName="MediaServiceDateTaken"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ServiceLocation" ma:index="24" nillable="true" ma:displayName="Location" ma:internalName="MediaServiceLocation" ma:readOnly="true">
      <xsd:simpleType>
        <xsd:restriction base="dms:Text"/>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15bf1aff-2095-4329-ab1f-3dcf7090420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4cc1d5af-9ec2-401f-9764-4b8e1f43630e">DV6FPVU3AH3X-1503074018-6715</_dlc_DocId>
    <_dlc_DocIdUrl xmlns="4cc1d5af-9ec2-401f-9764-4b8e1f43630e">
      <Url>https://echoevents.sharepoint.com/sites/BACCN/_layouts/15/DocIdRedir.aspx?ID=DV6FPVU3AH3X-1503074018-6715</Url>
      <Description>DV6FPVU3AH3X-1503074018-6715</Description>
    </_dlc_DocIdUrl>
    <TaxCatchAll xmlns="4cc1d5af-9ec2-401f-9764-4b8e1f43630e" xsi:nil="true"/>
    <lcf76f155ced4ddcb4097134ff3c332f xmlns="dff8a206-8449-48a9-b9d3-32e29987d55a">
      <Terms xmlns="http://schemas.microsoft.com/office/infopath/2007/PartnerControls"/>
    </lcf76f155ced4ddcb4097134ff3c332f>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F5E0FA7A-D41B-4B0C-8441-6883200C36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c1d5af-9ec2-401f-9764-4b8e1f43630e"/>
    <ds:schemaRef ds:uri="dff8a206-8449-48a9-b9d3-32e29987d5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20C2077-A4D7-457B-AA44-0A9450841F2F}">
  <ds:schemaRefs>
    <ds:schemaRef ds:uri="http://schemas.microsoft.com/sharepoint/events"/>
  </ds:schemaRefs>
</ds:datastoreItem>
</file>

<file path=customXml/itemProps3.xml><?xml version="1.0" encoding="utf-8"?>
<ds:datastoreItem xmlns:ds="http://schemas.openxmlformats.org/officeDocument/2006/customXml" ds:itemID="{9A785EF3-1BEF-493E-9B9C-B62EB8F5DA78}">
  <ds:schemaRefs>
    <ds:schemaRef ds:uri="http://schemas.microsoft.com/office/2006/metadata/properties"/>
    <ds:schemaRef ds:uri="http://schemas.microsoft.com/office/infopath/2007/PartnerControls"/>
    <ds:schemaRef ds:uri="4cc1d5af-9ec2-401f-9764-4b8e1f43630e"/>
    <ds:schemaRef ds:uri="dff8a206-8449-48a9-b9d3-32e29987d55a"/>
  </ds:schemaRefs>
</ds:datastoreItem>
</file>

<file path=customXml/itemProps4.xml><?xml version="1.0" encoding="utf-8"?>
<ds:datastoreItem xmlns:ds="http://schemas.openxmlformats.org/officeDocument/2006/customXml" ds:itemID="{E7F8C5E5-E7E8-4519-A29B-741CC031BEF6}">
  <ds:schemaRefs>
    <ds:schemaRef ds:uri="http://schemas.microsoft.com/sharepoint/v3/contenttype/forms"/>
  </ds:schemaRefs>
</ds:datastoreItem>
</file>

<file path=customXml/itemProps5.xml><?xml version="1.0" encoding="utf-8"?>
<ds:datastoreItem xmlns:ds="http://schemas.openxmlformats.org/officeDocument/2006/customXml" ds:itemID="{EB1D633D-A651-4DDD-B6CC-5763F2779450}">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1538</TotalTime>
  <Words>766</Words>
  <Application>Microsoft Office PowerPoint</Application>
  <PresentationFormat>Widescreen</PresentationFormat>
  <Paragraphs>99</Paragraphs>
  <Slides>15</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Arial Unicode MS</vt:lpstr>
      <vt:lpstr>Calibri</vt:lpstr>
      <vt:lpstr>Calibri Light</vt:lpstr>
      <vt:lpstr>Times New Roman</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Westgate</dc:creator>
  <cp:lastModifiedBy>Dorothy Inverarity</cp:lastModifiedBy>
  <cp:revision>153</cp:revision>
  <cp:lastPrinted>2016-05-04T12:38:54Z</cp:lastPrinted>
  <dcterms:created xsi:type="dcterms:W3CDTF">2015-11-17T15:23:35Z</dcterms:created>
  <dcterms:modified xsi:type="dcterms:W3CDTF">2025-01-16T12:23:06Z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DV6FPVU3AH3X-1503074018-6492</vt:lpwstr>
  </property>
  <property fmtid="{D5CDD505-2E9C-101B-9397-08002B2CF9AE}" pid="3" name="_dlc_DocIdUrl">
    <vt:lpwstr>https://echoevents.sharepoint.com/sites/BACCN/_layouts/15/DocIdRedir.aspx?ID=DV6FPVU3AH3X-1503074018-6492, DV6FPVU3AH3X-1503074018-6492</vt:lpwstr>
  </property>
  <property fmtid="{D5CDD505-2E9C-101B-9397-08002B2CF9AE}" pid="4" name="WinDIP File ID">
    <vt:lpwstr>2123a958-9d26-48a1-ae5d-caafaa331bb6</vt:lpwstr>
  </property>
  <property fmtid="{D5CDD505-2E9C-101B-9397-08002B2CF9AE}" pid="5" name="_dlc_DocIdItemGuid">
    <vt:lpwstr>ebfce9fb-1a59-4c87-bf68-0d4be9c006d3</vt:lpwstr>
  </property>
  <property fmtid="{D5CDD505-2E9C-101B-9397-08002B2CF9AE}" pid="6" name="MediaServiceImageTags">
    <vt:lpwstr/>
  </property>
  <property fmtid="{D5CDD505-2E9C-101B-9397-08002B2CF9AE}" pid="7" name="ContentTypeId">
    <vt:lpwstr>0x010100FAB97635AE703F4BA39FE78BEEEB71FB</vt:lpwstr>
  </property>
</Properties>
</file>