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9" r:id="rId6"/>
    <p:sldId id="270" r:id="rId7"/>
    <p:sldId id="262" r:id="rId8"/>
    <p:sldId id="263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" d="100"/>
          <a:sy n="10" d="100"/>
        </p:scale>
        <p:origin x="-36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5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5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7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0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3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9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2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9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4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5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5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31334"/>
            <a:ext cx="7772400" cy="1820334"/>
          </a:xfrm>
          <a:solidFill>
            <a:srgbClr val="E6B9B8"/>
          </a:solidFill>
        </p:spPr>
        <p:txBody>
          <a:bodyPr/>
          <a:lstStyle/>
          <a:p>
            <a:r>
              <a:rPr lang="en-US" b="1" dirty="0" smtClean="0"/>
              <a:t>Simulation </a:t>
            </a:r>
            <a:r>
              <a:rPr lang="en-US" b="1" dirty="0" smtClean="0"/>
              <a:t>exercise - </a:t>
            </a:r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1029" y="3886200"/>
            <a:ext cx="7117039" cy="108685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Critical Care Airway Nurse Network (CCANN) Course</a:t>
            </a:r>
            <a:endParaRPr lang="en-US" sz="2400" b="1" dirty="0"/>
          </a:p>
        </p:txBody>
      </p:sp>
      <p:pic>
        <p:nvPicPr>
          <p:cNvPr id="5" name="Picture 4" descr="NHS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042" y="5985834"/>
            <a:ext cx="1187284" cy="474914"/>
          </a:xfrm>
          <a:prstGeom prst="rect">
            <a:avLst/>
          </a:prstGeom>
        </p:spPr>
      </p:pic>
      <p:pic>
        <p:nvPicPr>
          <p:cNvPr id="6" name="Picture 5" descr="ambu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94" y="5830761"/>
            <a:ext cx="1938420" cy="62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1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introduction</a:t>
            </a:r>
          </a:p>
          <a:p>
            <a:r>
              <a:rPr lang="en-US" dirty="0" smtClean="0"/>
              <a:t>Group discussion</a:t>
            </a:r>
          </a:p>
          <a:p>
            <a:r>
              <a:rPr lang="en-US" dirty="0" smtClean="0"/>
              <a:t>Role allocation</a:t>
            </a:r>
          </a:p>
          <a:p>
            <a:r>
              <a:rPr lang="en-US" dirty="0" smtClean="0"/>
              <a:t>Scenario simulation</a:t>
            </a:r>
          </a:p>
          <a:p>
            <a:r>
              <a:rPr lang="en-US" dirty="0" smtClean="0"/>
              <a:t>Debrief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382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patient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35 year old male</a:t>
            </a:r>
          </a:p>
          <a:p>
            <a:r>
              <a:rPr lang="en-US" dirty="0" smtClean="0"/>
              <a:t>Severe acute pancreatitis + </a:t>
            </a:r>
            <a:r>
              <a:rPr lang="en-US" dirty="0"/>
              <a:t>a</a:t>
            </a:r>
            <a:r>
              <a:rPr lang="en-US" dirty="0" smtClean="0"/>
              <a:t>cute kidney injury</a:t>
            </a:r>
          </a:p>
          <a:p>
            <a:r>
              <a:rPr lang="en-US" dirty="0" smtClean="0"/>
              <a:t>Known alcohol dependence</a:t>
            </a:r>
          </a:p>
          <a:p>
            <a:r>
              <a:rPr lang="en-US" dirty="0" smtClean="0"/>
              <a:t>Admitted 60 minutes ago</a:t>
            </a:r>
          </a:p>
          <a:p>
            <a:r>
              <a:rPr lang="en-US" dirty="0" smtClean="0"/>
              <a:t>Rapidly worsening oxygenation + hypotension</a:t>
            </a:r>
          </a:p>
          <a:p>
            <a:r>
              <a:rPr lang="en-US" dirty="0" smtClean="0"/>
              <a:t>Possible evolving ARDS</a:t>
            </a:r>
          </a:p>
          <a:p>
            <a:r>
              <a:rPr lang="en-US" dirty="0" smtClean="0"/>
              <a:t>Arterial line and central line both in situ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3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Clinical Assessment: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- Very obtunded + needing </a:t>
            </a:r>
            <a:r>
              <a:rPr lang="en-US" smtClean="0"/>
              <a:t>jaw thrust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- Hypoxic: spo</a:t>
            </a:r>
            <a:r>
              <a:rPr lang="en-US" baseline="-25000" dirty="0" smtClean="0"/>
              <a:t>2</a:t>
            </a:r>
            <a:r>
              <a:rPr lang="en-US" dirty="0" smtClean="0"/>
              <a:t> 60% on high flow 0</a:t>
            </a:r>
            <a:r>
              <a:rPr lang="en-US" baseline="-25000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                  - RR 40 + shallow breaths</a:t>
            </a:r>
          </a:p>
          <a:p>
            <a:pPr marL="0" indent="0">
              <a:buNone/>
            </a:pPr>
            <a:r>
              <a:rPr lang="en-US" dirty="0" smtClean="0"/>
              <a:t>                  - HR 130 (sinus)</a:t>
            </a:r>
          </a:p>
          <a:p>
            <a:pPr marL="0" indent="0">
              <a:buNone/>
            </a:pPr>
            <a:r>
              <a:rPr lang="en-US" dirty="0" smtClean="0"/>
              <a:t>                  - BP 60/40</a:t>
            </a:r>
          </a:p>
          <a:p>
            <a:pPr marL="0" indent="0">
              <a:buNone/>
            </a:pPr>
            <a:r>
              <a:rPr lang="en-US" dirty="0" smtClean="0"/>
              <a:t>                  - Temp 34°C</a:t>
            </a:r>
          </a:p>
          <a:p>
            <a:pPr marL="0" indent="0">
              <a:buNone/>
            </a:pPr>
            <a:r>
              <a:rPr lang="en-US" dirty="0" smtClean="0"/>
              <a:t>                  - Very distended abdomen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72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potential challenges with this case?</a:t>
            </a:r>
          </a:p>
          <a:p>
            <a:endParaRPr lang="en-US" dirty="0"/>
          </a:p>
          <a:p>
            <a:r>
              <a:rPr lang="en-US" dirty="0" smtClean="0"/>
              <a:t>What equipment would you prepare?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strategies would you consider for pre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optimisation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761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Nurse 1 (airway kit preparation + delivery)</a:t>
            </a:r>
          </a:p>
          <a:p>
            <a:r>
              <a:rPr lang="en-US" dirty="0" smtClean="0"/>
              <a:t>Nurse 2 (cricoid pressure application)</a:t>
            </a:r>
          </a:p>
          <a:p>
            <a:r>
              <a:rPr lang="en-US" dirty="0" smtClean="0"/>
              <a:t>Nurse 3 (circulating)</a:t>
            </a:r>
          </a:p>
          <a:p>
            <a:r>
              <a:rPr lang="en-US" dirty="0" smtClean="0"/>
              <a:t>Nurse 4 (responsible for checklist)</a:t>
            </a:r>
          </a:p>
          <a:p>
            <a:r>
              <a:rPr lang="en-US" dirty="0" smtClean="0"/>
              <a:t>Nurse 5 (critique and feedback)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717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simulation..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for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7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it go?</a:t>
            </a:r>
          </a:p>
          <a:p>
            <a:endParaRPr lang="en-US" dirty="0"/>
          </a:p>
          <a:p>
            <a:r>
              <a:rPr lang="en-US" dirty="0" smtClean="0"/>
              <a:t>Was anything particularly good/successful?</a:t>
            </a:r>
          </a:p>
          <a:p>
            <a:endParaRPr lang="en-US" dirty="0"/>
          </a:p>
          <a:p>
            <a:r>
              <a:rPr lang="en-US" dirty="0" smtClean="0"/>
              <a:t>Any areas for improvement?</a:t>
            </a:r>
          </a:p>
          <a:p>
            <a:endParaRPr lang="en-US" dirty="0"/>
          </a:p>
          <a:p>
            <a:r>
              <a:rPr lang="en-US" dirty="0" smtClean="0"/>
              <a:t>Any questions relating to scenario?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38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06" y="5500634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364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213</Words>
  <Application>Microsoft Macintosh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Simulation exercise - 3</vt:lpstr>
      <vt:lpstr>Plan</vt:lpstr>
      <vt:lpstr>The patient case</vt:lpstr>
      <vt:lpstr>Assessment </vt:lpstr>
      <vt:lpstr>Group Discussion</vt:lpstr>
      <vt:lpstr>Role allocation</vt:lpstr>
      <vt:lpstr>Scenario simulation..</vt:lpstr>
      <vt:lpstr>Debrief..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Exercise - 2</dc:title>
  <dc:creator>andy s</dc:creator>
  <cp:lastModifiedBy>andy s</cp:lastModifiedBy>
  <cp:revision>23</cp:revision>
  <cp:lastPrinted>2017-12-01T22:41:42Z</cp:lastPrinted>
  <dcterms:created xsi:type="dcterms:W3CDTF">2014-11-30T16:29:46Z</dcterms:created>
  <dcterms:modified xsi:type="dcterms:W3CDTF">2020-03-21T16:27:53Z</dcterms:modified>
</cp:coreProperties>
</file>