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19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8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5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7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0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5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4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23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3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8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6B018-1B7B-AC42-A9CE-1019E83EAFC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76DFA-402B-7340-ADFE-CEFB66B1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2019"/>
            <a:ext cx="7772400" cy="1255435"/>
          </a:xfrm>
          <a:solidFill>
            <a:srgbClr val="E6B9B8"/>
          </a:solidFill>
        </p:spPr>
        <p:txBody>
          <a:bodyPr/>
          <a:lstStyle/>
          <a:p>
            <a:r>
              <a:rPr lang="en-US" b="1" dirty="0"/>
              <a:t> </a:t>
            </a:r>
            <a:r>
              <a:rPr lang="en-US" b="1" dirty="0" smtClean="0"/>
              <a:t>Close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956" y="3886200"/>
            <a:ext cx="7764012" cy="17526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Critical Care Airway Nurse Network (CCANN) course</a:t>
            </a:r>
            <a:endParaRPr lang="en-US" sz="2400" b="1" dirty="0"/>
          </a:p>
        </p:txBody>
      </p:sp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830761"/>
            <a:ext cx="1938420" cy="629987"/>
          </a:xfrm>
          <a:prstGeom prst="rect">
            <a:avLst/>
          </a:prstGeom>
        </p:spPr>
      </p:pic>
      <p:pic>
        <p:nvPicPr>
          <p:cNvPr id="7" name="Picture 6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042" y="5985834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Care Intubation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risk intervention</a:t>
            </a:r>
          </a:p>
          <a:p>
            <a:r>
              <a:rPr lang="en-US" dirty="0" smtClean="0"/>
              <a:t>Requires a team approach</a:t>
            </a:r>
          </a:p>
          <a:p>
            <a:r>
              <a:rPr lang="en-US" dirty="0" smtClean="0"/>
              <a:t>Allocate roles</a:t>
            </a:r>
          </a:p>
          <a:p>
            <a:r>
              <a:rPr lang="en-US" dirty="0" smtClean="0"/>
              <a:t>Consider pre-</a:t>
            </a:r>
            <a:r>
              <a:rPr lang="en-US" dirty="0" err="1" smtClean="0"/>
              <a:t>optimisation</a:t>
            </a:r>
            <a:r>
              <a:rPr lang="en-US" dirty="0" smtClean="0"/>
              <a:t> strategies</a:t>
            </a:r>
          </a:p>
          <a:p>
            <a:r>
              <a:rPr lang="en-US" dirty="0" smtClean="0"/>
              <a:t>Anticipate + have a plan for complications </a:t>
            </a:r>
          </a:p>
          <a:p>
            <a:r>
              <a:rPr lang="en-US" dirty="0" smtClean="0"/>
              <a:t>Call for help </a:t>
            </a:r>
            <a:r>
              <a:rPr lang="en-US" i="1" dirty="0" smtClean="0"/>
              <a:t>early</a:t>
            </a:r>
          </a:p>
          <a:p>
            <a:r>
              <a:rPr lang="en-US" dirty="0" smtClean="0"/>
              <a:t>Use a checklist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710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5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3297"/>
            <a:ext cx="8229600" cy="1772507"/>
          </a:xfrm>
        </p:spPr>
        <p:txBody>
          <a:bodyPr>
            <a:normAutofit/>
          </a:bodyPr>
          <a:lstStyle/>
          <a:p>
            <a:r>
              <a:rPr lang="en-US" b="1" dirty="0" smtClean="0"/>
              <a:t>Thank you for attending!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11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50</Words>
  <Application>Microsoft Macintosh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Close </vt:lpstr>
      <vt:lpstr>Critical Care Intubation</vt:lpstr>
      <vt:lpstr>Any questions?</vt:lpstr>
      <vt:lpstr>Thank you for attending!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MCQ</dc:title>
  <dc:creator>andy s</dc:creator>
  <cp:lastModifiedBy>andy s</cp:lastModifiedBy>
  <cp:revision>9</cp:revision>
  <cp:lastPrinted>2019-05-30T13:26:08Z</cp:lastPrinted>
  <dcterms:created xsi:type="dcterms:W3CDTF">2016-12-08T15:03:51Z</dcterms:created>
  <dcterms:modified xsi:type="dcterms:W3CDTF">2020-03-21T16:31:59Z</dcterms:modified>
</cp:coreProperties>
</file>