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5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4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39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80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66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4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43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3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5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8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2750B-0E08-8445-A6FE-44E999E72619}" type="datetimeFigureOut">
              <a:rPr lang="en-US" smtClean="0"/>
              <a:t>21/03/20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B36C6-F2BA-B548-AAB5-C0A8C664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3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44317"/>
            <a:ext cx="7772400" cy="1523999"/>
          </a:xfrm>
          <a:solidFill>
            <a:srgbClr val="E6B9B8"/>
          </a:solidFill>
        </p:spPr>
        <p:txBody>
          <a:bodyPr/>
          <a:lstStyle/>
          <a:p>
            <a:r>
              <a:rPr lang="en-US" b="1" dirty="0" smtClean="0"/>
              <a:t>Simulation Exercise </a:t>
            </a:r>
            <a:r>
              <a:rPr lang="en-US" b="1" smtClean="0"/>
              <a:t>- 1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463" y="3886200"/>
            <a:ext cx="7028018" cy="1752600"/>
          </a:xfrm>
        </p:spPr>
        <p:txBody>
          <a:bodyPr/>
          <a:lstStyle/>
          <a:p>
            <a:endParaRPr lang="en-US" dirty="0" smtClean="0"/>
          </a:p>
          <a:p>
            <a:r>
              <a:rPr lang="en-US" sz="2000" b="1" dirty="0" smtClean="0"/>
              <a:t>Critical Care Airway Nurse Network (CCANN) Course </a:t>
            </a:r>
            <a:endParaRPr lang="en-US" sz="2000" b="1" dirty="0"/>
          </a:p>
        </p:txBody>
      </p:sp>
      <p:pic>
        <p:nvPicPr>
          <p:cNvPr id="6" name="Picture 5" descr="ambu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830761"/>
            <a:ext cx="1938420" cy="629987"/>
          </a:xfrm>
          <a:prstGeom prst="rect">
            <a:avLst/>
          </a:prstGeom>
        </p:spPr>
      </p:pic>
      <p:pic>
        <p:nvPicPr>
          <p:cNvPr id="7" name="Picture 6" descr="NHS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042" y="5985834"/>
            <a:ext cx="1187284" cy="47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772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 introduction</a:t>
            </a:r>
          </a:p>
          <a:p>
            <a:r>
              <a:rPr lang="en-US" dirty="0" smtClean="0"/>
              <a:t>Group discussion</a:t>
            </a:r>
          </a:p>
          <a:p>
            <a:r>
              <a:rPr lang="en-US" dirty="0" smtClean="0"/>
              <a:t>Role allocation</a:t>
            </a:r>
          </a:p>
          <a:p>
            <a:r>
              <a:rPr lang="en-US" dirty="0" smtClean="0"/>
              <a:t>Scenario simulation</a:t>
            </a:r>
          </a:p>
          <a:p>
            <a:r>
              <a:rPr lang="en-US" dirty="0" smtClean="0"/>
              <a:t>Debrief</a:t>
            </a:r>
          </a:p>
        </p:txBody>
      </p:sp>
    </p:spTree>
    <p:extLst>
      <p:ext uri="{BB962C8B-B14F-4D97-AF65-F5344CB8AC3E}">
        <p14:creationId xmlns:p14="http://schemas.microsoft.com/office/powerpoint/2010/main" val="3255289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50 year old male </a:t>
            </a:r>
          </a:p>
          <a:p>
            <a:r>
              <a:rPr lang="en-US" dirty="0" smtClean="0"/>
              <a:t>Community acquired pneumonia</a:t>
            </a:r>
          </a:p>
          <a:p>
            <a:r>
              <a:rPr lang="en-US" dirty="0" smtClean="0"/>
              <a:t>Raised BMI, no other </a:t>
            </a:r>
            <a:r>
              <a:rPr lang="en-US" dirty="0" err="1" smtClean="0"/>
              <a:t>PMHx</a:t>
            </a:r>
            <a:endParaRPr lang="en-US" dirty="0" smtClean="0"/>
          </a:p>
          <a:p>
            <a:r>
              <a:rPr lang="en-US" dirty="0" smtClean="0"/>
              <a:t>Day 1 of critical care admission </a:t>
            </a:r>
          </a:p>
          <a:p>
            <a:r>
              <a:rPr lang="en-US" dirty="0" smtClean="0"/>
              <a:t>Significantly worsening over last 30 minutes </a:t>
            </a:r>
          </a:p>
          <a:p>
            <a:r>
              <a:rPr lang="en-US" dirty="0" err="1" smtClean="0"/>
              <a:t>SpR</a:t>
            </a:r>
            <a:r>
              <a:rPr lang="en-US" dirty="0" smtClean="0"/>
              <a:t> currently off unit, will be 10 minutes. Asks you to prepare equipment/drugs for intubation + start considering pre-</a:t>
            </a:r>
            <a:r>
              <a:rPr lang="en-US" dirty="0" err="1" smtClean="0"/>
              <a:t>optimisation</a:t>
            </a:r>
            <a:r>
              <a:rPr lang="en-US" dirty="0" smtClean="0"/>
              <a:t>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03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Clinical Assessment:</a:t>
            </a:r>
          </a:p>
          <a:p>
            <a:pPr marL="0" indent="0">
              <a:buNone/>
            </a:pPr>
            <a:r>
              <a:rPr lang="en-US" dirty="0" smtClean="0"/>
              <a:t>                - Newly confused/agitated </a:t>
            </a:r>
          </a:p>
          <a:p>
            <a:pPr marL="0" indent="0">
              <a:buNone/>
            </a:pPr>
            <a:r>
              <a:rPr lang="en-US" dirty="0" smtClean="0"/>
              <a:t>                - Spo2 88% on CPAP at Fi0</a:t>
            </a:r>
            <a:r>
              <a:rPr lang="en-US" baseline="-25000" dirty="0" smtClean="0"/>
              <a:t>2 </a:t>
            </a:r>
            <a:r>
              <a:rPr lang="en-US" dirty="0" smtClean="0"/>
              <a:t>0.9 </a:t>
            </a:r>
            <a:r>
              <a:rPr lang="en-US" baseline="-25000" dirty="0" smtClean="0"/>
              <a:t> </a:t>
            </a:r>
            <a:r>
              <a:rPr lang="en-US" dirty="0" smtClean="0"/>
              <a:t>                                </a:t>
            </a:r>
          </a:p>
          <a:p>
            <a:pPr marL="0" indent="0">
              <a:buNone/>
            </a:pPr>
            <a:r>
              <a:rPr lang="en-US" dirty="0" smtClean="0"/>
              <a:t>                - HR 120 </a:t>
            </a:r>
            <a:r>
              <a:rPr lang="en-US" smtClean="0"/>
              <a:t>(sinus)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- BP 90/60 (unsupported at present) </a:t>
            </a:r>
          </a:p>
          <a:p>
            <a:pPr marL="0" indent="0">
              <a:buNone/>
            </a:pPr>
            <a:r>
              <a:rPr lang="en-US" dirty="0" smtClean="0"/>
              <a:t>                - temp: 39 °C</a:t>
            </a:r>
          </a:p>
          <a:p>
            <a:pPr marL="0" indent="0">
              <a:buNone/>
            </a:pPr>
            <a:r>
              <a:rPr lang="en-US" dirty="0" smtClean="0"/>
              <a:t>                - Raised BMI: 120 Kg</a:t>
            </a:r>
          </a:p>
          <a:p>
            <a:pPr marL="0" indent="0">
              <a:buNone/>
            </a:pPr>
            <a:r>
              <a:rPr lang="en-US" dirty="0" smtClean="0"/>
              <a:t>                - has an A – line in situ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653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6540"/>
            <a:ext cx="8229600" cy="500962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What are the challenges with this case?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equipment would you prepare?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strategies would you consider for </a:t>
            </a:r>
            <a:r>
              <a:rPr lang="en-US" dirty="0" smtClean="0"/>
              <a:t>pre-</a:t>
            </a:r>
            <a:r>
              <a:rPr lang="en-US" dirty="0" err="1" smtClean="0"/>
              <a:t>optimisation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6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Nurse 1 (airway kit preparation + delivery)</a:t>
            </a:r>
          </a:p>
          <a:p>
            <a:r>
              <a:rPr lang="en-US" dirty="0" smtClean="0"/>
              <a:t>Nurse 2 (cricoid pressure application)</a:t>
            </a:r>
          </a:p>
          <a:p>
            <a:r>
              <a:rPr lang="en-US" dirty="0" smtClean="0"/>
              <a:t>Nurse 3 (circulating)</a:t>
            </a:r>
          </a:p>
          <a:p>
            <a:r>
              <a:rPr lang="en-US" dirty="0" smtClean="0"/>
              <a:t>Nurse 4 (responsible for checklist)</a:t>
            </a:r>
          </a:p>
          <a:p>
            <a:r>
              <a:rPr lang="en-US" dirty="0" smtClean="0"/>
              <a:t>Nurse 5 (critique and feedback)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1973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for it!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63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it go?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Was anything particularly good/successful?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Any areas for improvement?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Any questions relating to scenario?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36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715" y="5913120"/>
            <a:ext cx="1714500" cy="426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2719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232</Words>
  <Application>Microsoft Macintosh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Simulation Exercise - 1</vt:lpstr>
      <vt:lpstr>Plan</vt:lpstr>
      <vt:lpstr>Case introduction</vt:lpstr>
      <vt:lpstr>Assessment</vt:lpstr>
      <vt:lpstr>Group Discussion</vt:lpstr>
      <vt:lpstr>Role allocation</vt:lpstr>
      <vt:lpstr>Scenario simulation</vt:lpstr>
      <vt:lpstr>Debrief..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Exercise - 1</dc:title>
  <dc:creator>andy s</dc:creator>
  <cp:lastModifiedBy>andy s</cp:lastModifiedBy>
  <cp:revision>43</cp:revision>
  <cp:lastPrinted>2015-02-08T20:27:31Z</cp:lastPrinted>
  <dcterms:created xsi:type="dcterms:W3CDTF">2014-10-21T16:55:25Z</dcterms:created>
  <dcterms:modified xsi:type="dcterms:W3CDTF">2020-03-21T16:25:17Z</dcterms:modified>
</cp:coreProperties>
</file>