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9" r:id="rId6"/>
    <p:sldId id="270" r:id="rId7"/>
    <p:sldId id="262" r:id="rId8"/>
    <p:sldId id="263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" d="100"/>
          <a:sy n="10" d="100"/>
        </p:scale>
        <p:origin x="-36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59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456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7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0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3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91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2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92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41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5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8B7E3-9DE9-EA48-A677-5F3391E246FD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924B5-7841-7140-BCC0-15FE266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957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31334"/>
            <a:ext cx="7772400" cy="1820334"/>
          </a:xfrm>
          <a:solidFill>
            <a:srgbClr val="E6B9B8"/>
          </a:solidFill>
        </p:spPr>
        <p:txBody>
          <a:bodyPr/>
          <a:lstStyle/>
          <a:p>
            <a:r>
              <a:rPr lang="en-US" b="1" dirty="0" smtClean="0"/>
              <a:t>Simulation </a:t>
            </a:r>
            <a:r>
              <a:rPr lang="en-US" b="1" dirty="0" smtClean="0"/>
              <a:t>Exercise </a:t>
            </a:r>
            <a:r>
              <a:rPr lang="en-US" b="1" dirty="0" smtClean="0"/>
              <a:t>- 4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1029" y="3886200"/>
            <a:ext cx="7117039" cy="108685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Critical Care Airway Nurse Network (CCANN) Course</a:t>
            </a:r>
            <a:endParaRPr lang="en-US" sz="2400" b="1" dirty="0"/>
          </a:p>
        </p:txBody>
      </p:sp>
      <p:pic>
        <p:nvPicPr>
          <p:cNvPr id="5" name="Picture 4" descr="NHS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503" y="5985834"/>
            <a:ext cx="1187284" cy="474914"/>
          </a:xfrm>
          <a:prstGeom prst="rect">
            <a:avLst/>
          </a:prstGeom>
        </p:spPr>
      </p:pic>
      <p:pic>
        <p:nvPicPr>
          <p:cNvPr id="6" name="Picture 5" descr="ambu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06" y="5830761"/>
            <a:ext cx="1938420" cy="62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21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introduction</a:t>
            </a:r>
          </a:p>
          <a:p>
            <a:r>
              <a:rPr lang="en-US" dirty="0" smtClean="0"/>
              <a:t>Group discussion</a:t>
            </a:r>
          </a:p>
          <a:p>
            <a:r>
              <a:rPr lang="en-US" dirty="0" smtClean="0"/>
              <a:t>Role allocation</a:t>
            </a:r>
          </a:p>
          <a:p>
            <a:r>
              <a:rPr lang="en-US" dirty="0" smtClean="0"/>
              <a:t>Scenario simulation</a:t>
            </a:r>
          </a:p>
          <a:p>
            <a:r>
              <a:rPr lang="en-US" dirty="0" smtClean="0"/>
              <a:t>Debrief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382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patient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 year old male</a:t>
            </a:r>
          </a:p>
          <a:p>
            <a:r>
              <a:rPr lang="en-US" dirty="0" smtClean="0"/>
              <a:t>Trauma: just arrived in ED </a:t>
            </a:r>
            <a:r>
              <a:rPr lang="en-US" dirty="0" err="1" smtClean="0"/>
              <a:t>resus</a:t>
            </a:r>
            <a:r>
              <a:rPr lang="en-US" dirty="0" smtClean="0"/>
              <a:t> </a:t>
            </a:r>
          </a:p>
          <a:p>
            <a:r>
              <a:rPr lang="en-US" dirty="0" smtClean="0"/>
              <a:t>Assaulted in town </a:t>
            </a:r>
            <a:r>
              <a:rPr lang="en-US" dirty="0" err="1" smtClean="0"/>
              <a:t>centre</a:t>
            </a:r>
            <a:endParaRPr lang="en-US" dirty="0" smtClean="0"/>
          </a:p>
          <a:p>
            <a:r>
              <a:rPr lang="en-US" dirty="0" smtClean="0"/>
              <a:t>Significant head injury </a:t>
            </a:r>
          </a:p>
          <a:p>
            <a:r>
              <a:rPr lang="en-US" dirty="0" smtClean="0"/>
              <a:t>No further injuries identified so far </a:t>
            </a:r>
          </a:p>
          <a:p>
            <a:r>
              <a:rPr lang="en-US" dirty="0" smtClean="0"/>
              <a:t>1 x cannula in situ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33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Clinical Assessment: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- GCS 3  </a:t>
            </a:r>
          </a:p>
          <a:p>
            <a:pPr marL="0" indent="0">
              <a:buNone/>
            </a:pPr>
            <a:r>
              <a:rPr lang="en-US" dirty="0" smtClean="0"/>
              <a:t>                  - Tolerating </a:t>
            </a:r>
            <a:r>
              <a:rPr lang="en-US" dirty="0" err="1" smtClean="0"/>
              <a:t>guidel</a:t>
            </a:r>
            <a:r>
              <a:rPr lang="en-US" dirty="0" smtClean="0"/>
              <a:t> airway </a:t>
            </a:r>
            <a:endParaRPr lang="en-US" baseline="-25000" dirty="0" smtClean="0"/>
          </a:p>
          <a:p>
            <a:pPr marL="0" indent="0">
              <a:buNone/>
            </a:pPr>
            <a:r>
              <a:rPr lang="en-US" dirty="0" smtClean="0"/>
              <a:t>                  - spo2 99% on facemask oxygen</a:t>
            </a:r>
          </a:p>
          <a:p>
            <a:pPr marL="0" indent="0">
              <a:buNone/>
            </a:pPr>
            <a:r>
              <a:rPr lang="en-US" dirty="0" smtClean="0"/>
              <a:t>                  - HR 70</a:t>
            </a:r>
          </a:p>
          <a:p>
            <a:pPr marL="0" indent="0">
              <a:buNone/>
            </a:pPr>
            <a:r>
              <a:rPr lang="en-US" dirty="0" smtClean="0"/>
              <a:t>                  - BP 160/110</a:t>
            </a:r>
          </a:p>
          <a:p>
            <a:pPr marL="0" indent="0">
              <a:buNone/>
            </a:pPr>
            <a:r>
              <a:rPr lang="en-US" dirty="0" smtClean="0"/>
              <a:t>                  - Blown right pupil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729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the potential challenges with this case?</a:t>
            </a:r>
          </a:p>
          <a:p>
            <a:endParaRPr lang="en-US" dirty="0"/>
          </a:p>
          <a:p>
            <a:r>
              <a:rPr lang="en-US" dirty="0" smtClean="0"/>
              <a:t>What equipment would you prepare?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What strategies would you consider for pre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optimisation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17619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Nurse 1 (airway kit preparation + delivery)</a:t>
            </a:r>
          </a:p>
          <a:p>
            <a:r>
              <a:rPr lang="en-US" dirty="0" smtClean="0"/>
              <a:t>Nurse 2 (cricoid pressure application)</a:t>
            </a:r>
          </a:p>
          <a:p>
            <a:r>
              <a:rPr lang="en-US" dirty="0" smtClean="0"/>
              <a:t>Nurse 3 (circulating)</a:t>
            </a:r>
          </a:p>
          <a:p>
            <a:r>
              <a:rPr lang="en-US" dirty="0" smtClean="0"/>
              <a:t>Nurse 4 (responsible for checklist)</a:t>
            </a:r>
          </a:p>
          <a:p>
            <a:r>
              <a:rPr lang="en-US" dirty="0" smtClean="0"/>
              <a:t>Nurse 5 (critique and feedback)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67173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simulation..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for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675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it go?</a:t>
            </a:r>
          </a:p>
          <a:p>
            <a:endParaRPr lang="en-US" dirty="0"/>
          </a:p>
          <a:p>
            <a:r>
              <a:rPr lang="en-US" dirty="0" smtClean="0"/>
              <a:t>Was anything particularly good/successful?</a:t>
            </a:r>
          </a:p>
          <a:p>
            <a:endParaRPr lang="en-US" dirty="0"/>
          </a:p>
          <a:p>
            <a:r>
              <a:rPr lang="en-US" dirty="0" smtClean="0"/>
              <a:t>Any areas for improvement?</a:t>
            </a:r>
          </a:p>
          <a:p>
            <a:endParaRPr lang="en-US" dirty="0"/>
          </a:p>
          <a:p>
            <a:r>
              <a:rPr lang="en-US" dirty="0" smtClean="0"/>
              <a:t>Any questions relating to scenario?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38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991" y="5609610"/>
            <a:ext cx="1714500" cy="426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8172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190</Words>
  <Application>Microsoft Macintosh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Simulation Exercise - 4</vt:lpstr>
      <vt:lpstr>Plan</vt:lpstr>
      <vt:lpstr>The patient case</vt:lpstr>
      <vt:lpstr>Assessment </vt:lpstr>
      <vt:lpstr>Group Discussion</vt:lpstr>
      <vt:lpstr>Role allocation</vt:lpstr>
      <vt:lpstr>Scenario simulation..</vt:lpstr>
      <vt:lpstr>Debrief..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Exercise - 2</dc:title>
  <dc:creator>andy s</dc:creator>
  <cp:lastModifiedBy>andy s</cp:lastModifiedBy>
  <cp:revision>24</cp:revision>
  <cp:lastPrinted>2017-12-01T22:41:42Z</cp:lastPrinted>
  <dcterms:created xsi:type="dcterms:W3CDTF">2014-11-30T16:29:46Z</dcterms:created>
  <dcterms:modified xsi:type="dcterms:W3CDTF">2020-03-21T16:28:35Z</dcterms:modified>
</cp:coreProperties>
</file>