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3-4F66-AAD4-0742F77E5E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33-4F66-AAD4-0742F77E5E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33-4F66-AAD4-0742F77E5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990976"/>
        <c:axId val="293990584"/>
      </c:barChart>
      <c:catAx>
        <c:axId val="293990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93990584"/>
        <c:crosses val="autoZero"/>
        <c:auto val="1"/>
        <c:lblAlgn val="ctr"/>
        <c:lblOffset val="100"/>
        <c:noMultiLvlLbl val="0"/>
      </c:catAx>
      <c:valAx>
        <c:axId val="293990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93990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400" dirty="0"/>
              <a:t>Title</a:t>
            </a:r>
          </a:p>
        </c:rich>
      </c:tx>
      <c:layout>
        <c:manualLayout>
          <c:xMode val="edge"/>
          <c:yMode val="edge"/>
          <c:x val="7.2854026489318505E-2"/>
          <c:y val="8.166242398187642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F6-4E25-82BD-404ECC41A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09945352799913"/>
          <c:y val="0.30203519053438505"/>
          <c:w val="0.24794320683657753"/>
          <c:h val="0.50293858422528981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87C2-E2A2-404E-B7D3-B912EAC9F16C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0"/>
            <a:ext cx="6858000" cy="1403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340768" y="-36512"/>
            <a:ext cx="4392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Your Poster Title</a:t>
            </a:r>
          </a:p>
          <a:p>
            <a:pPr algn="ctr"/>
            <a:r>
              <a:rPr lang="en-GB" sz="2000" dirty="0"/>
              <a:t>Names of authors &amp; affiliations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622" y="1595670"/>
            <a:ext cx="1440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00808" y="159567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Method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37012" y="159567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Results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016" y="6804248"/>
            <a:ext cx="3186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Conclusions &amp; Key Points</a:t>
            </a:r>
          </a:p>
        </p:txBody>
      </p:sp>
      <p:graphicFrame>
        <p:nvGraphicFramePr>
          <p:cNvPr id="28" name="Chart 27"/>
          <p:cNvGraphicFramePr/>
          <p:nvPr/>
        </p:nvGraphicFramePr>
        <p:xfrm>
          <a:off x="3645024" y="3995936"/>
          <a:ext cx="288032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3417706785"/>
              </p:ext>
            </p:extLst>
          </p:nvPr>
        </p:nvGraphicFramePr>
        <p:xfrm>
          <a:off x="3573016" y="6757501"/>
          <a:ext cx="3230978" cy="1774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916832" y="808420"/>
            <a:ext cx="3420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BACCN Conference 2019</a:t>
            </a:r>
            <a:br>
              <a:rPr lang="en-GB" sz="1400" dirty="0"/>
            </a:br>
            <a:r>
              <a:rPr lang="en-GB" sz="1400" dirty="0"/>
              <a:t>16 &amp; 17 September Edinburgh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700808" y="1691680"/>
            <a:ext cx="0" cy="47525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0" y="1403648"/>
            <a:ext cx="6858000" cy="96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>
            <a:off x="3501008" y="1691680"/>
            <a:ext cx="0" cy="47525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17640" y="2470798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Add text here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49723" y="247079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Add text here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394" y="2470798"/>
            <a:ext cx="1602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Add text here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4016" y="7286818"/>
            <a:ext cx="3933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Text to be added here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16632" y="5139358"/>
            <a:ext cx="1440160" cy="13048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404664" y="5292080"/>
            <a:ext cx="859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Insert </a:t>
            </a:r>
            <a:r>
              <a:rPr lang="en-GB" sz="1400" dirty="0" err="1"/>
              <a:t>pic</a:t>
            </a:r>
            <a:endParaRPr lang="en-GB" sz="14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E1AE984-CADD-4764-8817-9B24C9B16E9E}"/>
              </a:ext>
            </a:extLst>
          </p:cNvPr>
          <p:cNvCxnSpPr>
            <a:cxnSpLocks/>
          </p:cNvCxnSpPr>
          <p:nvPr/>
        </p:nvCxnSpPr>
        <p:spPr>
          <a:xfrm>
            <a:off x="147632" y="6660232"/>
            <a:ext cx="63777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c1d5af-9ec2-401f-9764-4b8e1f43630e">DV6FPVU3AH3X-1-19561</_dlc_DocId>
    <_dlc_DocIdUrl xmlns="4cc1d5af-9ec2-401f-9764-4b8e1f43630e">
      <Url>https://echoevents.sharepoint.com/sites/BACCN/_layouts/15/DocIdRedir.aspx?ID=DV6FPVU3AH3X-1-19561</Url>
      <Description>DV6FPVU3AH3X-1-19561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A5DF3D15FDD24B8A75B2071489B98A" ma:contentTypeVersion="9" ma:contentTypeDescription="Create a new document." ma:contentTypeScope="" ma:versionID="ea13d93d85c6a38f6b429e9a37d04268">
  <xsd:schema xmlns:xsd="http://www.w3.org/2001/XMLSchema" xmlns:xs="http://www.w3.org/2001/XMLSchema" xmlns:p="http://schemas.microsoft.com/office/2006/metadata/properties" xmlns:ns2="4cc1d5af-9ec2-401f-9764-4b8e1f43630e" xmlns:ns3="b78a452d-3a0f-497c-b1b7-d27eaaabd5d3" targetNamespace="http://schemas.microsoft.com/office/2006/metadata/properties" ma:root="true" ma:fieldsID="c930c06de343d89a4210de0780802ef7" ns2:_="" ns3:_="">
    <xsd:import namespace="4cc1d5af-9ec2-401f-9764-4b8e1f43630e"/>
    <xsd:import namespace="b78a452d-3a0f-497c-b1b7-d27eaaabd5d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1d5af-9ec2-401f-9764-4b8e1f4363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452d-3a0f-497c-b1b7-d27eaaabd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8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1695D2-95BB-4F4C-8386-F026065A12D2}">
  <ds:schemaRefs>
    <ds:schemaRef ds:uri="http://schemas.openxmlformats.org/package/2006/metadata/core-properties"/>
    <ds:schemaRef ds:uri="b78a452d-3a0f-497c-b1b7-d27eaaabd5d3"/>
    <ds:schemaRef ds:uri="http://schemas.microsoft.com/office/2006/documentManagement/types"/>
    <ds:schemaRef ds:uri="http://schemas.microsoft.com/office/infopath/2007/PartnerControls"/>
    <ds:schemaRef ds:uri="4cc1d5af-9ec2-401f-9764-4b8e1f43630e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084BD6-AFBA-402E-8154-1F0DF272DA9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640E6A9-0AF1-458F-814C-281202875BD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B53BCA4-84CB-43D4-9F25-4853209EF6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1d5af-9ec2-401f-9764-4b8e1f43630e"/>
    <ds:schemaRef ds:uri="b78a452d-3a0f-497c-b1b7-d27eaaabd5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35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</dc:creator>
  <cp:lastModifiedBy>Dorothy Inverarity</cp:lastModifiedBy>
  <cp:revision>139</cp:revision>
  <dcterms:created xsi:type="dcterms:W3CDTF">2014-03-19T10:45:09Z</dcterms:created>
  <dcterms:modified xsi:type="dcterms:W3CDTF">2018-12-17T11:20:41Z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0x0101002EA5DF3D15FDD24B8A75B2071489B98A</vt:lpwstr>
  </property>
  <property fmtid="{D5CDD505-2E9C-101B-9397-08002B2CF9AE}" pid="3" name="_dlc_DocIdItemGuid">
    <vt:lpwstr>24f7e8c1-e41e-406a-8ef7-af4bf74c1584</vt:lpwstr>
  </property>
</Properties>
</file>