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6B97D-6720-4590-8F50-CEAA3A25E4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1AE0FB-37EA-49A6-A0C0-0F87C2350D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AE1964-38CE-46C4-BEDD-59848FDFF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70EDD-EA05-4481-AFB0-852B49F31597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A9DC83-D2B0-4AD1-B267-8CB4D61CF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CED090-2A42-4340-9358-B111E2089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1F93E-EE05-4E49-9927-8D36B60D98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874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6F1C3-4255-463F-9D0E-BCB9B1392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DAFA4B-A0E6-45BE-A707-AECDC24FFC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772086-6C1B-4F95-93A0-3FE8A54F5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70EDD-EA05-4481-AFB0-852B49F31597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D88A62-2501-477C-9F1C-BF02157AB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8A5601-5B7E-4641-8BBB-ED95CAB01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1F93E-EE05-4E49-9927-8D36B60D98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7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D1494A-697D-4F74-A9AB-C6CA3960F5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41A1BC-B3C9-4E0D-BF82-8438C8A44A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7707CD-B8BA-4E71-9793-409ABB7DE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70EDD-EA05-4481-AFB0-852B49F31597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886241-9A57-4C78-86AD-0AE805471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373C12-16FA-42F8-A719-848B648C1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1F93E-EE05-4E49-9927-8D36B60D98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4098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948E4-C376-4F45-BF0F-F323CF359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1EFF15-853D-408F-8E20-D2F6A9F38B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B5B6C2-8B21-499D-A2EA-103A07CA4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70EDD-EA05-4481-AFB0-852B49F31597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33FC64-10B4-4263-91A0-FF8C42B7F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E692E7-34DB-4BDD-B18C-BD74D25CB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1F93E-EE05-4E49-9927-8D36B60D98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1030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F198C-1A5D-4CD0-83F7-F442679C4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D23B58-7D1D-4909-B443-7C42DFD930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103ACD-FEFB-4F70-86CD-B47B274A2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70EDD-EA05-4481-AFB0-852B49F31597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2C69C8-519B-437B-BCB1-2463728F0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006D92-F012-4425-A097-9C62C1309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1F93E-EE05-4E49-9927-8D36B60D98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8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96E2E-028C-4FF8-A8CA-FD5F75305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7EB93-CB59-4CAC-A849-4C1F43F7FB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F05DC8-B4DF-418A-9D1E-1A8E424E75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EE9FB2-E0DC-4C0E-B1A2-69F67ADDE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70EDD-EA05-4481-AFB0-852B49F31597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6442CD-E1B5-4177-8F3D-86010397C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99B94C-EA14-4DDC-B4D9-B281EEAA7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1F93E-EE05-4E49-9927-8D36B60D98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69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58D244-FF9D-4F49-801C-15526C3D5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902BBC-9778-43F6-98B0-BC41F93FF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F1BF56-4DA0-43D6-9626-685692B987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7270B2-6675-4542-A3AF-44B1100588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4F4283-70D5-49E8-8B98-A4397E82E4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C7AF0B-1923-4A52-AEE6-591B94310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70EDD-EA05-4481-AFB0-852B49F31597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CCE2FE-04DF-4473-9C05-5052AC527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CA91FE-FD51-4136-897B-E0013B2C7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1F93E-EE05-4E49-9927-8D36B60D98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3248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96013-21AC-4A56-97E7-15BA5075B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7B75AE-53F0-4BD6-A9B8-23719DF35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70EDD-EA05-4481-AFB0-852B49F31597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89998F-4061-48A9-BA6A-B160C7600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FEB179-B976-43E4-BEF1-F3E62CF2D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1F93E-EE05-4E49-9927-8D36B60D98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124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88B734-61A6-4753-A016-65368F86E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70EDD-EA05-4481-AFB0-852B49F31597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367954-BC0C-4C1B-8CC8-84D8D1158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76D797-3422-479C-9902-16FD6A6EC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1F93E-EE05-4E49-9927-8D36B60D98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6801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2F2B1-0C74-4CE0-873E-9AD1B7F57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61B54E-3081-41FE-98A5-A0340AE7CA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0885A2-F8F6-48AB-A484-81888BB98A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1B90D6-75C0-4739-97C4-B1D5DAEF9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70EDD-EA05-4481-AFB0-852B49F31597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80FEC1-3E29-4006-9522-11250B0A6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502687-1771-4161-A1F9-B127829A1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1F93E-EE05-4E49-9927-8D36B60D98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6151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91D58-0EB3-4A3E-A726-C3BDE3D14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50E4C3-36FD-4848-9561-8A1CA669F0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6A11AA-780E-453F-81B5-BADA043FA4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18B094-D621-4D6D-93D7-9F2CFAD36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70EDD-EA05-4481-AFB0-852B49F31597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22C667-C5BF-4637-8896-2BC381F10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CC9B06-D161-4E48-BAD4-0CA2E23A9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1F93E-EE05-4E49-9927-8D36B60D98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8792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3FB9F6-07B6-4663-A427-5CF0930A8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4A968C-74BA-4477-90DD-A5D11E65B8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964FAF-5453-4760-BAD8-63A5BEE787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70EDD-EA05-4481-AFB0-852B49F31597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867BE7-4775-4D91-81DF-CA3EA28506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B40B3A-5ACA-45EA-9B32-E7ACCE6E02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1F93E-EE05-4E49-9927-8D36B60D98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3196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2C46AF5-FFE7-4030-AFDA-96187B751C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3749" y="0"/>
            <a:ext cx="6484501" cy="383248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51BA3BB5-3BAA-4E1D-86E4-91BD80730570}"/>
              </a:ext>
            </a:extLst>
          </p:cNvPr>
          <p:cNvSpPr/>
          <p:nvPr/>
        </p:nvSpPr>
        <p:spPr>
          <a:xfrm>
            <a:off x="1750242" y="3678359"/>
            <a:ext cx="8691513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pPr algn="ctr"/>
            <a:r>
              <a:rPr lang="en-US" sz="4000" b="1" dirty="0"/>
              <a:t>Critical Care Nursing Workforce Optimisation Plan and Staffing Standards 2024-2027</a:t>
            </a:r>
            <a:endParaRPr lang="en-GB" sz="4000" b="1" dirty="0"/>
          </a:p>
        </p:txBody>
      </p:sp>
    </p:spTree>
    <p:extLst>
      <p:ext uri="{BB962C8B-B14F-4D97-AF65-F5344CB8AC3E}">
        <p14:creationId xmlns:p14="http://schemas.microsoft.com/office/powerpoint/2010/main" val="2536620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9106E-87E6-412A-88FC-6F0FD05FA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26CDB3-4303-4882-8781-5C0B826A8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Adoption of Critical Care staffing standards</a:t>
            </a:r>
          </a:p>
          <a:p>
            <a:pPr lvl="0"/>
            <a:r>
              <a:rPr lang="en-GB" dirty="0"/>
              <a:t>Implementation of the Adult Critical Care Nursing Career Pathway  </a:t>
            </a:r>
          </a:p>
          <a:p>
            <a:pPr lvl="0"/>
            <a:r>
              <a:rPr lang="en-GB" dirty="0"/>
              <a:t>Education minimum standards (including numbers of clinical nurse educators)</a:t>
            </a:r>
          </a:p>
          <a:p>
            <a:pPr lvl="0"/>
            <a:r>
              <a:rPr lang="en-GB" dirty="0"/>
              <a:t>Restorative supervision (through roles such as the professional nurse advocate)</a:t>
            </a:r>
          </a:p>
          <a:p>
            <a:pPr lvl="0"/>
            <a:r>
              <a:rPr lang="en-GB" dirty="0"/>
              <a:t>The role of the wider associate / support staff group</a:t>
            </a:r>
          </a:p>
          <a:p>
            <a:pPr lvl="0"/>
            <a:r>
              <a:rPr lang="en-GB" dirty="0"/>
              <a:t>Regular review of staffing establishments incorporating increased unavailability of registered nurses to deliver safe patient care</a:t>
            </a:r>
          </a:p>
          <a:p>
            <a:endParaRPr lang="en-GB" dirty="0"/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EB45B80C-E911-402F-9CDE-1BE1DE47997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3200" y="-426720"/>
            <a:ext cx="3810000" cy="2783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617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DCF458D-BFED-4AFE-BAFC-44BCE12C51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960" y="101600"/>
            <a:ext cx="10861039" cy="6512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420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74</Words>
  <Application>Microsoft Office PowerPoint</Application>
  <PresentationFormat>Widescreen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Nicki Credland</dc:creator>
  <cp:lastModifiedBy>Nicki Credland</cp:lastModifiedBy>
  <cp:revision>2</cp:revision>
  <dcterms:created xsi:type="dcterms:W3CDTF">2024-05-09T09:05:04Z</dcterms:created>
  <dcterms:modified xsi:type="dcterms:W3CDTF">2024-05-09T09:13:04Z</dcterms:modified>
</cp:coreProperties>
</file>